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83" r:id="rId2"/>
    <p:sldId id="272" r:id="rId3"/>
    <p:sldId id="257" r:id="rId4"/>
    <p:sldId id="256" r:id="rId5"/>
    <p:sldId id="261" r:id="rId6"/>
    <p:sldId id="268" r:id="rId7"/>
    <p:sldId id="269" r:id="rId8"/>
    <p:sldId id="271" r:id="rId9"/>
    <p:sldId id="280" r:id="rId10"/>
    <p:sldId id="279" r:id="rId11"/>
    <p:sldId id="275" r:id="rId12"/>
    <p:sldId id="277" r:id="rId13"/>
    <p:sldId id="278" r:id="rId14"/>
    <p:sldId id="265" r:id="rId15"/>
    <p:sldId id="281" r:id="rId16"/>
    <p:sldId id="274" r:id="rId17"/>
    <p:sldId id="282" r:id="rId18"/>
  </p:sldIdLst>
  <p:sldSz cx="9906000" cy="6858000" type="A4"/>
  <p:notesSz cx="6881813" cy="100028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3D06"/>
    <a:srgbClr val="983314"/>
    <a:srgbClr val="BE4C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3368" autoAdjust="0"/>
  </p:normalViewPr>
  <p:slideViewPr>
    <p:cSldViewPr>
      <p:cViewPr>
        <p:scale>
          <a:sx n="75" d="100"/>
          <a:sy n="75" d="100"/>
        </p:scale>
        <p:origin x="-1074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3151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EDBC8662-525E-4E93-A7C7-37601B8B6F06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3E0EE2F7-7A53-4C15-8F4B-BB7BDF68DC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8943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7227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152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208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876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84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195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986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95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643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321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24387675"/>
              </p:ext>
            </p:extLst>
          </p:nvPr>
        </p:nvGraphicFramePr>
        <p:xfrm>
          <a:off x="1424608" y="1196752"/>
          <a:ext cx="7200000" cy="36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</a:tblGrid>
              <a:tr h="72000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64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769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8607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AECB0-7B43-4C32-B590-30E129610FEB}" type="datetimeFigureOut">
              <a:rPr lang="fr-FR" smtClean="0"/>
              <a:t>31/01/2019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FFC88-928B-4208-8B2B-4AFEF8A658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0344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font.com/leonardo-hand-f.font" TargetMode="External"/><Relationship Id="rId2" Type="http://schemas.openxmlformats.org/officeDocument/2006/relationships/hyperlink" Target="https://www.dafontfree.net/freefonts-papyrus-f137856.htm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1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hdphoto" Target="../media/hdphoto5.wdp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34.png"/><Relationship Id="rId3" Type="http://schemas.microsoft.com/office/2007/relationships/hdphoto" Target="../media/hdphoto16.wdp"/><Relationship Id="rId7" Type="http://schemas.microsoft.com/office/2007/relationships/hdphoto" Target="../media/hdphoto18.wdp"/><Relationship Id="rId12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1.png"/><Relationship Id="rId5" Type="http://schemas.microsoft.com/office/2007/relationships/hdphoto" Target="../media/hdphoto17.wdp"/><Relationship Id="rId15" Type="http://schemas.openxmlformats.org/officeDocument/2006/relationships/image" Target="../media/image2.png"/><Relationship Id="rId10" Type="http://schemas.openxmlformats.org/officeDocument/2006/relationships/image" Target="../media/image25.png"/><Relationship Id="rId4" Type="http://schemas.openxmlformats.org/officeDocument/2006/relationships/image" Target="../media/image22.png"/><Relationship Id="rId9" Type="http://schemas.microsoft.com/office/2007/relationships/hdphoto" Target="../media/hdphoto19.wdp"/><Relationship Id="rId14" Type="http://schemas.microsoft.com/office/2007/relationships/hdphoto" Target="../media/hdphoto20.wdp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0.wdp"/><Relationship Id="rId7" Type="http://schemas.openxmlformats.org/officeDocument/2006/relationships/image" Target="../media/image3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hdphoto" Target="../media/hdphoto5.wdp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31.png"/><Relationship Id="rId18" Type="http://schemas.openxmlformats.org/officeDocument/2006/relationships/image" Target="../media/image33.png"/><Relationship Id="rId3" Type="http://schemas.microsoft.com/office/2007/relationships/hdphoto" Target="../media/hdphoto23.wdp"/><Relationship Id="rId21" Type="http://schemas.microsoft.com/office/2007/relationships/hdphoto" Target="../media/hdphoto21.wdp"/><Relationship Id="rId7" Type="http://schemas.microsoft.com/office/2007/relationships/hdphoto" Target="../media/hdphoto22.wdp"/><Relationship Id="rId12" Type="http://schemas.microsoft.com/office/2007/relationships/hdphoto" Target="../media/hdphoto24.wdp"/><Relationship Id="rId17" Type="http://schemas.openxmlformats.org/officeDocument/2006/relationships/image" Target="../media/image32.jpeg"/><Relationship Id="rId2" Type="http://schemas.openxmlformats.org/officeDocument/2006/relationships/image" Target="../media/image29.png"/><Relationship Id="rId16" Type="http://schemas.microsoft.com/office/2007/relationships/hdphoto" Target="../media/hdphoto11.wdp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0.png"/><Relationship Id="rId5" Type="http://schemas.microsoft.com/office/2007/relationships/hdphoto" Target="../media/hdphoto1.wdp"/><Relationship Id="rId15" Type="http://schemas.openxmlformats.org/officeDocument/2006/relationships/image" Target="../media/image14.jpeg"/><Relationship Id="rId10" Type="http://schemas.openxmlformats.org/officeDocument/2006/relationships/image" Target="../media/image2.png"/><Relationship Id="rId19" Type="http://schemas.microsoft.com/office/2007/relationships/hdphoto" Target="../media/hdphoto26.wdp"/><Relationship Id="rId4" Type="http://schemas.openxmlformats.org/officeDocument/2006/relationships/image" Target="../media/image1.png"/><Relationship Id="rId9" Type="http://schemas.microsoft.com/office/2007/relationships/hdphoto" Target="../media/hdphoto5.wdp"/><Relationship Id="rId14" Type="http://schemas.microsoft.com/office/2007/relationships/hdphoto" Target="../media/hdphoto25.wdp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.png"/><Relationship Id="rId18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microsoft.com/office/2007/relationships/hdphoto" Target="../media/hdphoto5.wdp"/><Relationship Id="rId17" Type="http://schemas.microsoft.com/office/2007/relationships/hdphoto" Target="../media/hdphoto7.wdp"/><Relationship Id="rId2" Type="http://schemas.openxmlformats.org/officeDocument/2006/relationships/image" Target="../media/image5.jp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6" Type="http://schemas.microsoft.com/office/2007/relationships/hdphoto" Target="../media/hdphoto1.wdp"/><Relationship Id="rId11" Type="http://schemas.openxmlformats.org/officeDocument/2006/relationships/image" Target="../media/image8.png"/><Relationship Id="rId5" Type="http://schemas.openxmlformats.org/officeDocument/2006/relationships/image" Target="../media/image1.png"/><Relationship Id="rId15" Type="http://schemas.microsoft.com/office/2007/relationships/hdphoto" Target="../media/hdphoto6.wdp"/><Relationship Id="rId10" Type="http://schemas.microsoft.com/office/2007/relationships/hdphoto" Target="../media/hdphoto4.wdp"/><Relationship Id="rId19" Type="http://schemas.microsoft.com/office/2007/relationships/hdphoto" Target="../media/hdphoto8.wdp"/><Relationship Id="rId4" Type="http://schemas.microsoft.com/office/2007/relationships/hdphoto" Target="../media/hdphoto2.wdp"/><Relationship Id="rId9" Type="http://schemas.openxmlformats.org/officeDocument/2006/relationships/image" Target="../media/image7.pn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.png"/><Relationship Id="rId18" Type="http://schemas.openxmlformats.org/officeDocument/2006/relationships/image" Target="../media/image11.png"/><Relationship Id="rId3" Type="http://schemas.microsoft.com/office/2007/relationships/hdphoto" Target="../media/hdphoto2.wdp"/><Relationship Id="rId7" Type="http://schemas.openxmlformats.org/officeDocument/2006/relationships/image" Target="../media/image6.png"/><Relationship Id="rId12" Type="http://schemas.microsoft.com/office/2007/relationships/hdphoto" Target="../media/hdphoto5.wdp"/><Relationship Id="rId17" Type="http://schemas.microsoft.com/office/2007/relationships/hdphoto" Target="../media/hdphoto7.wdp"/><Relationship Id="rId2" Type="http://schemas.openxmlformats.org/officeDocument/2006/relationships/image" Target="../media/image4.pn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8.png"/><Relationship Id="rId5" Type="http://schemas.openxmlformats.org/officeDocument/2006/relationships/image" Target="../media/image1.png"/><Relationship Id="rId15" Type="http://schemas.microsoft.com/office/2007/relationships/hdphoto" Target="../media/hdphoto6.wdp"/><Relationship Id="rId10" Type="http://schemas.microsoft.com/office/2007/relationships/hdphoto" Target="../media/hdphoto4.wdp"/><Relationship Id="rId19" Type="http://schemas.microsoft.com/office/2007/relationships/hdphoto" Target="../media/hdphoto8.wdp"/><Relationship Id="rId4" Type="http://schemas.openxmlformats.org/officeDocument/2006/relationships/image" Target="../media/image5.jpg"/><Relationship Id="rId9" Type="http://schemas.openxmlformats.org/officeDocument/2006/relationships/image" Target="../media/image7.pn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13" Type="http://schemas.openxmlformats.org/officeDocument/2006/relationships/image" Target="../media/image15.png"/><Relationship Id="rId3" Type="http://schemas.microsoft.com/office/2007/relationships/hdphoto" Target="../media/hdphoto9.wdp"/><Relationship Id="rId7" Type="http://schemas.openxmlformats.org/officeDocument/2006/relationships/image" Target="../media/image8.png"/><Relationship Id="rId12" Type="http://schemas.microsoft.com/office/2007/relationships/hdphoto" Target="../media/hdphoto1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11" Type="http://schemas.openxmlformats.org/officeDocument/2006/relationships/image" Target="../media/image14.jpeg"/><Relationship Id="rId5" Type="http://schemas.microsoft.com/office/2007/relationships/hdphoto" Target="../media/hdphoto1.wdp"/><Relationship Id="rId10" Type="http://schemas.microsoft.com/office/2007/relationships/hdphoto" Target="../media/hdphoto10.wdp"/><Relationship Id="rId4" Type="http://schemas.openxmlformats.org/officeDocument/2006/relationships/image" Target="../media/image1.png"/><Relationship Id="rId9" Type="http://schemas.openxmlformats.org/officeDocument/2006/relationships/image" Target="../media/image13.png"/><Relationship Id="rId14" Type="http://schemas.microsoft.com/office/2007/relationships/hdphoto" Target="../media/hdphoto12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4.wdp"/><Relationship Id="rId13" Type="http://schemas.openxmlformats.org/officeDocument/2006/relationships/image" Target="../media/image8.png"/><Relationship Id="rId3" Type="http://schemas.microsoft.com/office/2007/relationships/hdphoto" Target="../media/hdphoto13.wdp"/><Relationship Id="rId7" Type="http://schemas.openxmlformats.org/officeDocument/2006/relationships/image" Target="../media/image19.png"/><Relationship Id="rId12" Type="http://schemas.microsoft.com/office/2007/relationships/hdphoto" Target="../media/hdphoto15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11" Type="http://schemas.openxmlformats.org/officeDocument/2006/relationships/image" Target="../media/image20.png"/><Relationship Id="rId5" Type="http://schemas.openxmlformats.org/officeDocument/2006/relationships/image" Target="../media/image18.jpeg"/><Relationship Id="rId15" Type="http://schemas.openxmlformats.org/officeDocument/2006/relationships/image" Target="../media/image2.png"/><Relationship Id="rId10" Type="http://schemas.microsoft.com/office/2007/relationships/hdphoto" Target="../media/hdphoto1.wdp"/><Relationship Id="rId4" Type="http://schemas.openxmlformats.org/officeDocument/2006/relationships/image" Target="../media/image17.jpg"/><Relationship Id="rId9" Type="http://schemas.openxmlformats.org/officeDocument/2006/relationships/image" Target="../media/image1.png"/><Relationship Id="rId14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6.jpeg"/><Relationship Id="rId3" Type="http://schemas.microsoft.com/office/2007/relationships/hdphoto" Target="../media/hdphoto16.wdp"/><Relationship Id="rId7" Type="http://schemas.microsoft.com/office/2007/relationships/hdphoto" Target="../media/hdphoto18.wdp"/><Relationship Id="rId12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1.png"/><Relationship Id="rId5" Type="http://schemas.microsoft.com/office/2007/relationships/hdphoto" Target="../media/hdphoto17.wdp"/><Relationship Id="rId15" Type="http://schemas.openxmlformats.org/officeDocument/2006/relationships/image" Target="../media/image2.png"/><Relationship Id="rId10" Type="http://schemas.openxmlformats.org/officeDocument/2006/relationships/image" Target="../media/image25.png"/><Relationship Id="rId4" Type="http://schemas.openxmlformats.org/officeDocument/2006/relationships/image" Target="../media/image22.png"/><Relationship Id="rId9" Type="http://schemas.microsoft.com/office/2007/relationships/hdphoto" Target="../media/hdphoto19.wdp"/><Relationship Id="rId14" Type="http://schemas.microsoft.com/office/2007/relationships/hdphoto" Target="../media/hdphoto20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microsoft.com/office/2007/relationships/hdphoto" Target="../media/hdphoto21.wdp"/><Relationship Id="rId7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microsoft.com/office/2007/relationships/hdphoto" Target="../media/hdphoto5.wdp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30.png"/><Relationship Id="rId18" Type="http://schemas.openxmlformats.org/officeDocument/2006/relationships/image" Target="../media/image33.png"/><Relationship Id="rId3" Type="http://schemas.microsoft.com/office/2007/relationships/hdphoto" Target="../media/hdphoto11.wdp"/><Relationship Id="rId7" Type="http://schemas.microsoft.com/office/2007/relationships/hdphoto" Target="../media/hdphoto23.wdp"/><Relationship Id="rId12" Type="http://schemas.openxmlformats.org/officeDocument/2006/relationships/image" Target="../media/image2.png"/><Relationship Id="rId17" Type="http://schemas.openxmlformats.org/officeDocument/2006/relationships/image" Target="../media/image32.jpeg"/><Relationship Id="rId2" Type="http://schemas.openxmlformats.org/officeDocument/2006/relationships/image" Target="../media/image14.jpeg"/><Relationship Id="rId16" Type="http://schemas.microsoft.com/office/2007/relationships/hdphoto" Target="../media/hdphoto25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microsoft.com/office/2007/relationships/hdphoto" Target="../media/hdphoto5.wdp"/><Relationship Id="rId5" Type="http://schemas.microsoft.com/office/2007/relationships/hdphoto" Target="../media/hdphoto22.wdp"/><Relationship Id="rId15" Type="http://schemas.openxmlformats.org/officeDocument/2006/relationships/image" Target="../media/image31.png"/><Relationship Id="rId10" Type="http://schemas.openxmlformats.org/officeDocument/2006/relationships/image" Target="../media/image8.png"/><Relationship Id="rId19" Type="http://schemas.microsoft.com/office/2007/relationships/hdphoto" Target="../media/hdphoto26.wdp"/><Relationship Id="rId4" Type="http://schemas.openxmlformats.org/officeDocument/2006/relationships/image" Target="../media/image28.jpeg"/><Relationship Id="rId9" Type="http://schemas.microsoft.com/office/2007/relationships/hdphoto" Target="../media/hdphoto1.wdp"/><Relationship Id="rId14" Type="http://schemas.microsoft.com/office/2007/relationships/hdphoto" Target="../media/hdphoto24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76536" y="1412776"/>
            <a:ext cx="84249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POLICES UTILISÉES DANS CE DOCUMENT</a:t>
            </a:r>
          </a:p>
          <a:p>
            <a:pPr algn="ctr"/>
            <a:endParaRPr lang="fr-FR" sz="2800" b="1" dirty="0"/>
          </a:p>
          <a:p>
            <a:pPr algn="ctr"/>
            <a:r>
              <a:rPr lang="fr-FR" sz="2800" b="1" dirty="0" smtClean="0"/>
              <a:t> </a:t>
            </a:r>
          </a:p>
          <a:p>
            <a:endParaRPr lang="fr-FR" dirty="0"/>
          </a:p>
          <a:p>
            <a:r>
              <a:rPr lang="fr-FR" sz="3200" dirty="0">
                <a:latin typeface="Papyrus" panose="03070502060502030205" pitchFamily="66" charset="0"/>
              </a:rPr>
              <a:t>PAPYRUS</a:t>
            </a:r>
            <a:r>
              <a:rPr lang="fr-FR" dirty="0"/>
              <a:t> : </a:t>
            </a:r>
            <a:r>
              <a:rPr lang="fr-FR" dirty="0">
                <a:hlinkClick r:id="rId2"/>
              </a:rPr>
              <a:t>https://</a:t>
            </a:r>
            <a:r>
              <a:rPr lang="fr-FR" dirty="0" smtClean="0">
                <a:hlinkClick r:id="rId2"/>
              </a:rPr>
              <a:t>www.dafontfree.net/freefonts-papyrus-f137856.htm</a:t>
            </a:r>
            <a:r>
              <a:rPr lang="fr-FR" dirty="0" smtClean="0"/>
              <a:t> 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sz="5400" dirty="0" smtClean="0">
                <a:latin typeface="Leonardo Hand F" panose="02000500000000000000" pitchFamily="2" charset="0"/>
              </a:rPr>
              <a:t>Leonardo Hand </a:t>
            </a:r>
            <a:r>
              <a:rPr lang="fr-FR" sz="5400" dirty="0">
                <a:latin typeface="Leonardo Hand F" panose="02000500000000000000" pitchFamily="2" charset="0"/>
              </a:rPr>
              <a:t>F </a:t>
            </a:r>
            <a:r>
              <a:rPr lang="fr-FR" dirty="0"/>
              <a:t>: </a:t>
            </a:r>
            <a:r>
              <a:rPr lang="fr-FR" dirty="0">
                <a:hlinkClick r:id="rId3"/>
              </a:rPr>
              <a:t>https://</a:t>
            </a:r>
            <a:r>
              <a:rPr lang="fr-FR" dirty="0" smtClean="0">
                <a:hlinkClick r:id="rId3"/>
              </a:rPr>
              <a:t>www.dafont.com/leonardo-hand-f.font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8628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565996">
            <a:off x="6025600" y="862156"/>
            <a:ext cx="3721967" cy="478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27"/>
          <a:stretch/>
        </p:blipFill>
        <p:spPr bwMode="auto">
          <a:xfrm rot="19595123">
            <a:off x="767661" y="5985283"/>
            <a:ext cx="30578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C:\Users\dane\Documents\SCAPE\epub\repere-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2817" y="3142986"/>
            <a:ext cx="634642" cy="64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20"/>
          <p:cNvSpPr txBox="1"/>
          <p:nvPr/>
        </p:nvSpPr>
        <p:spPr>
          <a:xfrm rot="5400000">
            <a:off x="200353" y="3172617"/>
            <a:ext cx="420308" cy="584775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2</a:t>
            </a:r>
            <a:endParaRPr lang="fr-FR" sz="32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 rot="5400000">
            <a:off x="2806805" y="980103"/>
            <a:ext cx="1244251" cy="5016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A</a:t>
            </a:r>
            <a:r>
              <a:rPr lang="fr-FR" sz="4000" b="1" dirty="0">
                <a:solidFill>
                  <a:srgbClr val="803D06"/>
                </a:solidFill>
                <a:latin typeface="Amienne" panose="04000508060000020003" pitchFamily="82" charset="0"/>
              </a:rPr>
              <a:t> </a:t>
            </a:r>
            <a:r>
              <a:rPr lang="fr-FR" sz="4000" b="1" dirty="0" smtClean="0">
                <a:solidFill>
                  <a:srgbClr val="803D06"/>
                </a:solidFill>
                <a:latin typeface="Amienne" panose="04000508060000020003" pitchFamily="82" charset="0"/>
              </a:rPr>
              <a:t> = </a:t>
            </a:r>
            <a:r>
              <a:rPr lang="fr-FR" sz="4000" b="1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1</a:t>
            </a:r>
          </a:p>
          <a:p>
            <a:r>
              <a:rPr lang="fr-FR" sz="4000" b="1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B</a:t>
            </a:r>
            <a:r>
              <a:rPr lang="fr-FR" sz="4000" b="1" dirty="0">
                <a:solidFill>
                  <a:srgbClr val="803D06"/>
                </a:solidFill>
                <a:latin typeface="Amienne" panose="04000508060000020003" pitchFamily="82" charset="0"/>
              </a:rPr>
              <a:t> =</a:t>
            </a:r>
            <a:r>
              <a:rPr lang="fr-FR" sz="4000" b="1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 2</a:t>
            </a:r>
          </a:p>
          <a:p>
            <a:r>
              <a:rPr lang="fr-FR" sz="4000" b="1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C </a:t>
            </a:r>
            <a:r>
              <a:rPr lang="fr-FR" sz="4000" b="1" dirty="0" smtClean="0">
                <a:solidFill>
                  <a:srgbClr val="803D06"/>
                </a:solidFill>
                <a:latin typeface="Amienne" panose="04000508060000020003" pitchFamily="82" charset="0"/>
              </a:rPr>
              <a:t>=  </a:t>
            </a:r>
            <a:r>
              <a:rPr lang="fr-FR" sz="4000" b="1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3</a:t>
            </a:r>
          </a:p>
          <a:p>
            <a:r>
              <a:rPr lang="fr-FR" sz="4000" b="1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D </a:t>
            </a:r>
            <a:r>
              <a:rPr lang="fr-FR" sz="4000" b="1" dirty="0">
                <a:solidFill>
                  <a:srgbClr val="803D06"/>
                </a:solidFill>
                <a:latin typeface="Amienne" panose="04000508060000020003" pitchFamily="82" charset="0"/>
              </a:rPr>
              <a:t>=</a:t>
            </a:r>
            <a:r>
              <a:rPr lang="fr-FR" sz="4000" b="1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 4</a:t>
            </a:r>
          </a:p>
          <a:p>
            <a:r>
              <a:rPr lang="fr-FR" sz="4000" b="1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E </a:t>
            </a:r>
            <a:r>
              <a:rPr lang="fr-FR" sz="4000" b="1" dirty="0">
                <a:solidFill>
                  <a:srgbClr val="803D06"/>
                </a:solidFill>
                <a:latin typeface="Amienne" panose="04000508060000020003" pitchFamily="82" charset="0"/>
              </a:rPr>
              <a:t>=</a:t>
            </a:r>
            <a:r>
              <a:rPr lang="fr-FR" sz="4000" b="1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 5</a:t>
            </a:r>
          </a:p>
          <a:p>
            <a:r>
              <a:rPr lang="fr-FR" sz="4000" b="1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F  </a:t>
            </a:r>
            <a:r>
              <a:rPr lang="fr-FR" sz="4000" b="1" dirty="0" smtClean="0">
                <a:solidFill>
                  <a:srgbClr val="803D06"/>
                </a:solidFill>
                <a:latin typeface="Amienne" panose="04000508060000020003" pitchFamily="82" charset="0"/>
              </a:rPr>
              <a:t>=</a:t>
            </a:r>
            <a:r>
              <a:rPr lang="fr-FR" sz="4000" b="1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  6</a:t>
            </a:r>
          </a:p>
          <a:p>
            <a:r>
              <a:rPr lang="fr-FR" sz="4000" b="1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….</a:t>
            </a:r>
          </a:p>
          <a:p>
            <a:endParaRPr lang="fr-FR" sz="4000" b="1" dirty="0">
              <a:solidFill>
                <a:srgbClr val="803D06"/>
              </a:solidFill>
              <a:latin typeface="Leonardo Hand F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63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dane\Documents\SCAPE\epub\repere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2817" y="3142986"/>
            <a:ext cx="634642" cy="64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6442373" y="2485877"/>
            <a:ext cx="1570879" cy="18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ZoneTexte 21"/>
          <p:cNvSpPr txBox="1"/>
          <p:nvPr/>
        </p:nvSpPr>
        <p:spPr>
          <a:xfrm rot="5400000">
            <a:off x="2575611" y="2872439"/>
            <a:ext cx="5272597" cy="1446550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88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5 4 3 2 7 6</a:t>
            </a:r>
            <a:endParaRPr lang="fr-FR" sz="88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  <p:sp>
        <p:nvSpPr>
          <p:cNvPr id="14" name="Forme libre 13"/>
          <p:cNvSpPr/>
          <p:nvPr/>
        </p:nvSpPr>
        <p:spPr>
          <a:xfrm rot="20635931">
            <a:off x="8787610" y="6141468"/>
            <a:ext cx="539688" cy="54655"/>
          </a:xfrm>
          <a:custGeom>
            <a:avLst/>
            <a:gdLst>
              <a:gd name="connsiteX0" fmla="*/ 0 w 736979"/>
              <a:gd name="connsiteY0" fmla="*/ 95534 h 180486"/>
              <a:gd name="connsiteX1" fmla="*/ 313899 w 736979"/>
              <a:gd name="connsiteY1" fmla="*/ 177421 h 180486"/>
              <a:gd name="connsiteX2" fmla="*/ 736979 w 736979"/>
              <a:gd name="connsiteY2" fmla="*/ 0 h 180486"/>
              <a:gd name="connsiteX0" fmla="*/ 0 w 736979"/>
              <a:gd name="connsiteY0" fmla="*/ 95534 h 126714"/>
              <a:gd name="connsiteX1" fmla="*/ 504968 w 736979"/>
              <a:gd name="connsiteY1" fmla="*/ 109183 h 126714"/>
              <a:gd name="connsiteX2" fmla="*/ 736979 w 736979"/>
              <a:gd name="connsiteY2" fmla="*/ 0 h 126714"/>
              <a:gd name="connsiteX0" fmla="*/ 0 w 736979"/>
              <a:gd name="connsiteY0" fmla="*/ 95534 h 137377"/>
              <a:gd name="connsiteX1" fmla="*/ 504968 w 736979"/>
              <a:gd name="connsiteY1" fmla="*/ 109183 h 137377"/>
              <a:gd name="connsiteX2" fmla="*/ 736979 w 736979"/>
              <a:gd name="connsiteY2" fmla="*/ 0 h 137377"/>
              <a:gd name="connsiteX0" fmla="*/ 0 w 777923"/>
              <a:gd name="connsiteY0" fmla="*/ 27295 h 54630"/>
              <a:gd name="connsiteX1" fmla="*/ 504968 w 777923"/>
              <a:gd name="connsiteY1" fmla="*/ 40944 h 54630"/>
              <a:gd name="connsiteX2" fmla="*/ 777923 w 777923"/>
              <a:gd name="connsiteY2" fmla="*/ 0 h 54630"/>
              <a:gd name="connsiteX0" fmla="*/ 0 w 777923"/>
              <a:gd name="connsiteY0" fmla="*/ 27320 h 54655"/>
              <a:gd name="connsiteX1" fmla="*/ 504968 w 777923"/>
              <a:gd name="connsiteY1" fmla="*/ 40969 h 54655"/>
              <a:gd name="connsiteX2" fmla="*/ 777923 w 777923"/>
              <a:gd name="connsiteY2" fmla="*/ 25 h 54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923" h="54655">
                <a:moveTo>
                  <a:pt x="0" y="27320"/>
                </a:moveTo>
                <a:cubicBezTo>
                  <a:pt x="95534" y="76224"/>
                  <a:pt x="375314" y="45518"/>
                  <a:pt x="504968" y="40969"/>
                </a:cubicBezTo>
                <a:cubicBezTo>
                  <a:pt x="634622" y="36420"/>
                  <a:pt x="641446" y="-1113"/>
                  <a:pt x="777923" y="25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orme libre 23"/>
          <p:cNvSpPr/>
          <p:nvPr/>
        </p:nvSpPr>
        <p:spPr>
          <a:xfrm rot="14550206">
            <a:off x="8807909" y="6154716"/>
            <a:ext cx="495565" cy="82813"/>
          </a:xfrm>
          <a:custGeom>
            <a:avLst/>
            <a:gdLst>
              <a:gd name="connsiteX0" fmla="*/ 0 w 736979"/>
              <a:gd name="connsiteY0" fmla="*/ 95534 h 180486"/>
              <a:gd name="connsiteX1" fmla="*/ 313899 w 736979"/>
              <a:gd name="connsiteY1" fmla="*/ 177421 h 180486"/>
              <a:gd name="connsiteX2" fmla="*/ 736979 w 736979"/>
              <a:gd name="connsiteY2" fmla="*/ 0 h 180486"/>
              <a:gd name="connsiteX0" fmla="*/ 0 w 736979"/>
              <a:gd name="connsiteY0" fmla="*/ 95534 h 126714"/>
              <a:gd name="connsiteX1" fmla="*/ 504968 w 736979"/>
              <a:gd name="connsiteY1" fmla="*/ 109183 h 126714"/>
              <a:gd name="connsiteX2" fmla="*/ 736979 w 736979"/>
              <a:gd name="connsiteY2" fmla="*/ 0 h 126714"/>
              <a:gd name="connsiteX0" fmla="*/ 0 w 736979"/>
              <a:gd name="connsiteY0" fmla="*/ 95534 h 137377"/>
              <a:gd name="connsiteX1" fmla="*/ 504968 w 736979"/>
              <a:gd name="connsiteY1" fmla="*/ 109183 h 137377"/>
              <a:gd name="connsiteX2" fmla="*/ 736979 w 736979"/>
              <a:gd name="connsiteY2" fmla="*/ 0 h 137377"/>
              <a:gd name="connsiteX0" fmla="*/ 0 w 777923"/>
              <a:gd name="connsiteY0" fmla="*/ 27295 h 54630"/>
              <a:gd name="connsiteX1" fmla="*/ 504968 w 777923"/>
              <a:gd name="connsiteY1" fmla="*/ 40944 h 54630"/>
              <a:gd name="connsiteX2" fmla="*/ 777923 w 777923"/>
              <a:gd name="connsiteY2" fmla="*/ 0 h 54630"/>
              <a:gd name="connsiteX0" fmla="*/ 0 w 777923"/>
              <a:gd name="connsiteY0" fmla="*/ 27320 h 54655"/>
              <a:gd name="connsiteX1" fmla="*/ 504968 w 777923"/>
              <a:gd name="connsiteY1" fmla="*/ 40969 h 54655"/>
              <a:gd name="connsiteX2" fmla="*/ 777923 w 777923"/>
              <a:gd name="connsiteY2" fmla="*/ 25 h 54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923" h="54655">
                <a:moveTo>
                  <a:pt x="0" y="27320"/>
                </a:moveTo>
                <a:cubicBezTo>
                  <a:pt x="95534" y="76224"/>
                  <a:pt x="375314" y="45518"/>
                  <a:pt x="504968" y="40969"/>
                </a:cubicBezTo>
                <a:cubicBezTo>
                  <a:pt x="634622" y="36420"/>
                  <a:pt x="641446" y="-1113"/>
                  <a:pt x="777923" y="25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 rot="5400000">
            <a:off x="200353" y="3172617"/>
            <a:ext cx="420308" cy="584775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1</a:t>
            </a:r>
            <a:endParaRPr lang="fr-FR" sz="32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40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dane\Documents\SCAPE\epub\repere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2817" y="3142986"/>
            <a:ext cx="634642" cy="64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6442373" y="2485877"/>
            <a:ext cx="1570879" cy="18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ZoneTexte 21"/>
          <p:cNvSpPr txBox="1"/>
          <p:nvPr/>
        </p:nvSpPr>
        <p:spPr>
          <a:xfrm rot="5400000">
            <a:off x="2575611" y="2872439"/>
            <a:ext cx="5272597" cy="1446550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88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5 4 3 2 7 6</a:t>
            </a:r>
            <a:endParaRPr lang="fr-FR" sz="88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  <p:sp>
        <p:nvSpPr>
          <p:cNvPr id="14" name="Forme libre 13"/>
          <p:cNvSpPr/>
          <p:nvPr/>
        </p:nvSpPr>
        <p:spPr>
          <a:xfrm rot="20635931">
            <a:off x="8787610" y="6141468"/>
            <a:ext cx="539688" cy="54655"/>
          </a:xfrm>
          <a:custGeom>
            <a:avLst/>
            <a:gdLst>
              <a:gd name="connsiteX0" fmla="*/ 0 w 736979"/>
              <a:gd name="connsiteY0" fmla="*/ 95534 h 180486"/>
              <a:gd name="connsiteX1" fmla="*/ 313899 w 736979"/>
              <a:gd name="connsiteY1" fmla="*/ 177421 h 180486"/>
              <a:gd name="connsiteX2" fmla="*/ 736979 w 736979"/>
              <a:gd name="connsiteY2" fmla="*/ 0 h 180486"/>
              <a:gd name="connsiteX0" fmla="*/ 0 w 736979"/>
              <a:gd name="connsiteY0" fmla="*/ 95534 h 126714"/>
              <a:gd name="connsiteX1" fmla="*/ 504968 w 736979"/>
              <a:gd name="connsiteY1" fmla="*/ 109183 h 126714"/>
              <a:gd name="connsiteX2" fmla="*/ 736979 w 736979"/>
              <a:gd name="connsiteY2" fmla="*/ 0 h 126714"/>
              <a:gd name="connsiteX0" fmla="*/ 0 w 736979"/>
              <a:gd name="connsiteY0" fmla="*/ 95534 h 137377"/>
              <a:gd name="connsiteX1" fmla="*/ 504968 w 736979"/>
              <a:gd name="connsiteY1" fmla="*/ 109183 h 137377"/>
              <a:gd name="connsiteX2" fmla="*/ 736979 w 736979"/>
              <a:gd name="connsiteY2" fmla="*/ 0 h 137377"/>
              <a:gd name="connsiteX0" fmla="*/ 0 w 777923"/>
              <a:gd name="connsiteY0" fmla="*/ 27295 h 54630"/>
              <a:gd name="connsiteX1" fmla="*/ 504968 w 777923"/>
              <a:gd name="connsiteY1" fmla="*/ 40944 h 54630"/>
              <a:gd name="connsiteX2" fmla="*/ 777923 w 777923"/>
              <a:gd name="connsiteY2" fmla="*/ 0 h 54630"/>
              <a:gd name="connsiteX0" fmla="*/ 0 w 777923"/>
              <a:gd name="connsiteY0" fmla="*/ 27320 h 54655"/>
              <a:gd name="connsiteX1" fmla="*/ 504968 w 777923"/>
              <a:gd name="connsiteY1" fmla="*/ 40969 h 54655"/>
              <a:gd name="connsiteX2" fmla="*/ 777923 w 777923"/>
              <a:gd name="connsiteY2" fmla="*/ 25 h 54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923" h="54655">
                <a:moveTo>
                  <a:pt x="0" y="27320"/>
                </a:moveTo>
                <a:cubicBezTo>
                  <a:pt x="95534" y="76224"/>
                  <a:pt x="375314" y="45518"/>
                  <a:pt x="504968" y="40969"/>
                </a:cubicBezTo>
                <a:cubicBezTo>
                  <a:pt x="634622" y="36420"/>
                  <a:pt x="641446" y="-1113"/>
                  <a:pt x="777923" y="25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orme libre 23"/>
          <p:cNvSpPr/>
          <p:nvPr/>
        </p:nvSpPr>
        <p:spPr>
          <a:xfrm rot="14550206">
            <a:off x="8807909" y="6154716"/>
            <a:ext cx="495565" cy="82813"/>
          </a:xfrm>
          <a:custGeom>
            <a:avLst/>
            <a:gdLst>
              <a:gd name="connsiteX0" fmla="*/ 0 w 736979"/>
              <a:gd name="connsiteY0" fmla="*/ 95534 h 180486"/>
              <a:gd name="connsiteX1" fmla="*/ 313899 w 736979"/>
              <a:gd name="connsiteY1" fmla="*/ 177421 h 180486"/>
              <a:gd name="connsiteX2" fmla="*/ 736979 w 736979"/>
              <a:gd name="connsiteY2" fmla="*/ 0 h 180486"/>
              <a:gd name="connsiteX0" fmla="*/ 0 w 736979"/>
              <a:gd name="connsiteY0" fmla="*/ 95534 h 126714"/>
              <a:gd name="connsiteX1" fmla="*/ 504968 w 736979"/>
              <a:gd name="connsiteY1" fmla="*/ 109183 h 126714"/>
              <a:gd name="connsiteX2" fmla="*/ 736979 w 736979"/>
              <a:gd name="connsiteY2" fmla="*/ 0 h 126714"/>
              <a:gd name="connsiteX0" fmla="*/ 0 w 736979"/>
              <a:gd name="connsiteY0" fmla="*/ 95534 h 137377"/>
              <a:gd name="connsiteX1" fmla="*/ 504968 w 736979"/>
              <a:gd name="connsiteY1" fmla="*/ 109183 h 137377"/>
              <a:gd name="connsiteX2" fmla="*/ 736979 w 736979"/>
              <a:gd name="connsiteY2" fmla="*/ 0 h 137377"/>
              <a:gd name="connsiteX0" fmla="*/ 0 w 777923"/>
              <a:gd name="connsiteY0" fmla="*/ 27295 h 54630"/>
              <a:gd name="connsiteX1" fmla="*/ 504968 w 777923"/>
              <a:gd name="connsiteY1" fmla="*/ 40944 h 54630"/>
              <a:gd name="connsiteX2" fmla="*/ 777923 w 777923"/>
              <a:gd name="connsiteY2" fmla="*/ 0 h 54630"/>
              <a:gd name="connsiteX0" fmla="*/ 0 w 777923"/>
              <a:gd name="connsiteY0" fmla="*/ 27320 h 54655"/>
              <a:gd name="connsiteX1" fmla="*/ 504968 w 777923"/>
              <a:gd name="connsiteY1" fmla="*/ 40969 h 54655"/>
              <a:gd name="connsiteX2" fmla="*/ 777923 w 777923"/>
              <a:gd name="connsiteY2" fmla="*/ 25 h 54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923" h="54655">
                <a:moveTo>
                  <a:pt x="0" y="27320"/>
                </a:moveTo>
                <a:cubicBezTo>
                  <a:pt x="95534" y="76224"/>
                  <a:pt x="375314" y="45518"/>
                  <a:pt x="504968" y="40969"/>
                </a:cubicBezTo>
                <a:cubicBezTo>
                  <a:pt x="634622" y="36420"/>
                  <a:pt x="641446" y="-1113"/>
                  <a:pt x="777923" y="25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 7"/>
          <p:cNvSpPr/>
          <p:nvPr/>
        </p:nvSpPr>
        <p:spPr>
          <a:xfrm rot="20635931">
            <a:off x="8788202" y="737377"/>
            <a:ext cx="539688" cy="54655"/>
          </a:xfrm>
          <a:custGeom>
            <a:avLst/>
            <a:gdLst>
              <a:gd name="connsiteX0" fmla="*/ 0 w 736979"/>
              <a:gd name="connsiteY0" fmla="*/ 95534 h 180486"/>
              <a:gd name="connsiteX1" fmla="*/ 313899 w 736979"/>
              <a:gd name="connsiteY1" fmla="*/ 177421 h 180486"/>
              <a:gd name="connsiteX2" fmla="*/ 736979 w 736979"/>
              <a:gd name="connsiteY2" fmla="*/ 0 h 180486"/>
              <a:gd name="connsiteX0" fmla="*/ 0 w 736979"/>
              <a:gd name="connsiteY0" fmla="*/ 95534 h 126714"/>
              <a:gd name="connsiteX1" fmla="*/ 504968 w 736979"/>
              <a:gd name="connsiteY1" fmla="*/ 109183 h 126714"/>
              <a:gd name="connsiteX2" fmla="*/ 736979 w 736979"/>
              <a:gd name="connsiteY2" fmla="*/ 0 h 126714"/>
              <a:gd name="connsiteX0" fmla="*/ 0 w 736979"/>
              <a:gd name="connsiteY0" fmla="*/ 95534 h 137377"/>
              <a:gd name="connsiteX1" fmla="*/ 504968 w 736979"/>
              <a:gd name="connsiteY1" fmla="*/ 109183 h 137377"/>
              <a:gd name="connsiteX2" fmla="*/ 736979 w 736979"/>
              <a:gd name="connsiteY2" fmla="*/ 0 h 137377"/>
              <a:gd name="connsiteX0" fmla="*/ 0 w 777923"/>
              <a:gd name="connsiteY0" fmla="*/ 27295 h 54630"/>
              <a:gd name="connsiteX1" fmla="*/ 504968 w 777923"/>
              <a:gd name="connsiteY1" fmla="*/ 40944 h 54630"/>
              <a:gd name="connsiteX2" fmla="*/ 777923 w 777923"/>
              <a:gd name="connsiteY2" fmla="*/ 0 h 54630"/>
              <a:gd name="connsiteX0" fmla="*/ 0 w 777923"/>
              <a:gd name="connsiteY0" fmla="*/ 27320 h 54655"/>
              <a:gd name="connsiteX1" fmla="*/ 504968 w 777923"/>
              <a:gd name="connsiteY1" fmla="*/ 40969 h 54655"/>
              <a:gd name="connsiteX2" fmla="*/ 777923 w 777923"/>
              <a:gd name="connsiteY2" fmla="*/ 25 h 54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923" h="54655">
                <a:moveTo>
                  <a:pt x="0" y="27320"/>
                </a:moveTo>
                <a:cubicBezTo>
                  <a:pt x="95534" y="76224"/>
                  <a:pt x="375314" y="45518"/>
                  <a:pt x="504968" y="40969"/>
                </a:cubicBezTo>
                <a:cubicBezTo>
                  <a:pt x="634622" y="36420"/>
                  <a:pt x="641446" y="-1113"/>
                  <a:pt x="777923" y="25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orme libre 8"/>
          <p:cNvSpPr/>
          <p:nvPr/>
        </p:nvSpPr>
        <p:spPr>
          <a:xfrm rot="14550206">
            <a:off x="8808501" y="750625"/>
            <a:ext cx="495565" cy="82813"/>
          </a:xfrm>
          <a:custGeom>
            <a:avLst/>
            <a:gdLst>
              <a:gd name="connsiteX0" fmla="*/ 0 w 736979"/>
              <a:gd name="connsiteY0" fmla="*/ 95534 h 180486"/>
              <a:gd name="connsiteX1" fmla="*/ 313899 w 736979"/>
              <a:gd name="connsiteY1" fmla="*/ 177421 h 180486"/>
              <a:gd name="connsiteX2" fmla="*/ 736979 w 736979"/>
              <a:gd name="connsiteY2" fmla="*/ 0 h 180486"/>
              <a:gd name="connsiteX0" fmla="*/ 0 w 736979"/>
              <a:gd name="connsiteY0" fmla="*/ 95534 h 126714"/>
              <a:gd name="connsiteX1" fmla="*/ 504968 w 736979"/>
              <a:gd name="connsiteY1" fmla="*/ 109183 h 126714"/>
              <a:gd name="connsiteX2" fmla="*/ 736979 w 736979"/>
              <a:gd name="connsiteY2" fmla="*/ 0 h 126714"/>
              <a:gd name="connsiteX0" fmla="*/ 0 w 736979"/>
              <a:gd name="connsiteY0" fmla="*/ 95534 h 137377"/>
              <a:gd name="connsiteX1" fmla="*/ 504968 w 736979"/>
              <a:gd name="connsiteY1" fmla="*/ 109183 h 137377"/>
              <a:gd name="connsiteX2" fmla="*/ 736979 w 736979"/>
              <a:gd name="connsiteY2" fmla="*/ 0 h 137377"/>
              <a:gd name="connsiteX0" fmla="*/ 0 w 777923"/>
              <a:gd name="connsiteY0" fmla="*/ 27295 h 54630"/>
              <a:gd name="connsiteX1" fmla="*/ 504968 w 777923"/>
              <a:gd name="connsiteY1" fmla="*/ 40944 h 54630"/>
              <a:gd name="connsiteX2" fmla="*/ 777923 w 777923"/>
              <a:gd name="connsiteY2" fmla="*/ 0 h 54630"/>
              <a:gd name="connsiteX0" fmla="*/ 0 w 777923"/>
              <a:gd name="connsiteY0" fmla="*/ 27320 h 54655"/>
              <a:gd name="connsiteX1" fmla="*/ 504968 w 777923"/>
              <a:gd name="connsiteY1" fmla="*/ 40969 h 54655"/>
              <a:gd name="connsiteX2" fmla="*/ 777923 w 777923"/>
              <a:gd name="connsiteY2" fmla="*/ 25 h 54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923" h="54655">
                <a:moveTo>
                  <a:pt x="0" y="27320"/>
                </a:moveTo>
                <a:cubicBezTo>
                  <a:pt x="95534" y="76224"/>
                  <a:pt x="375314" y="45518"/>
                  <a:pt x="504968" y="40969"/>
                </a:cubicBezTo>
                <a:cubicBezTo>
                  <a:pt x="634622" y="36420"/>
                  <a:pt x="641446" y="-1113"/>
                  <a:pt x="777923" y="25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orme libre 9"/>
          <p:cNvSpPr/>
          <p:nvPr/>
        </p:nvSpPr>
        <p:spPr>
          <a:xfrm rot="15791096">
            <a:off x="6456839" y="3223914"/>
            <a:ext cx="5292027" cy="565762"/>
          </a:xfrm>
          <a:custGeom>
            <a:avLst/>
            <a:gdLst>
              <a:gd name="connsiteX0" fmla="*/ 0 w 736979"/>
              <a:gd name="connsiteY0" fmla="*/ 95534 h 180486"/>
              <a:gd name="connsiteX1" fmla="*/ 313899 w 736979"/>
              <a:gd name="connsiteY1" fmla="*/ 177421 h 180486"/>
              <a:gd name="connsiteX2" fmla="*/ 736979 w 736979"/>
              <a:gd name="connsiteY2" fmla="*/ 0 h 180486"/>
              <a:gd name="connsiteX0" fmla="*/ 0 w 736979"/>
              <a:gd name="connsiteY0" fmla="*/ 95534 h 126714"/>
              <a:gd name="connsiteX1" fmla="*/ 504968 w 736979"/>
              <a:gd name="connsiteY1" fmla="*/ 109183 h 126714"/>
              <a:gd name="connsiteX2" fmla="*/ 736979 w 736979"/>
              <a:gd name="connsiteY2" fmla="*/ 0 h 126714"/>
              <a:gd name="connsiteX0" fmla="*/ 0 w 736979"/>
              <a:gd name="connsiteY0" fmla="*/ 95534 h 137377"/>
              <a:gd name="connsiteX1" fmla="*/ 504968 w 736979"/>
              <a:gd name="connsiteY1" fmla="*/ 109183 h 137377"/>
              <a:gd name="connsiteX2" fmla="*/ 736979 w 736979"/>
              <a:gd name="connsiteY2" fmla="*/ 0 h 137377"/>
              <a:gd name="connsiteX0" fmla="*/ 0 w 777923"/>
              <a:gd name="connsiteY0" fmla="*/ 27295 h 54630"/>
              <a:gd name="connsiteX1" fmla="*/ 504968 w 777923"/>
              <a:gd name="connsiteY1" fmla="*/ 40944 h 54630"/>
              <a:gd name="connsiteX2" fmla="*/ 777923 w 777923"/>
              <a:gd name="connsiteY2" fmla="*/ 0 h 54630"/>
              <a:gd name="connsiteX0" fmla="*/ 0 w 777923"/>
              <a:gd name="connsiteY0" fmla="*/ 27320 h 54655"/>
              <a:gd name="connsiteX1" fmla="*/ 504968 w 777923"/>
              <a:gd name="connsiteY1" fmla="*/ 40969 h 54655"/>
              <a:gd name="connsiteX2" fmla="*/ 777923 w 777923"/>
              <a:gd name="connsiteY2" fmla="*/ 25 h 54655"/>
              <a:gd name="connsiteX0" fmla="*/ 228796 w 8304926"/>
              <a:gd name="connsiteY0" fmla="*/ 12090 h 444353"/>
              <a:gd name="connsiteX1" fmla="*/ 733764 w 8304926"/>
              <a:gd name="connsiteY1" fmla="*/ 25739 h 444353"/>
              <a:gd name="connsiteX2" fmla="*/ 8304926 w 8304926"/>
              <a:gd name="connsiteY2" fmla="*/ 444353 h 444353"/>
              <a:gd name="connsiteX0" fmla="*/ 390752 w 8466882"/>
              <a:gd name="connsiteY0" fmla="*/ 9326 h 441589"/>
              <a:gd name="connsiteX1" fmla="*/ 90686 w 8466882"/>
              <a:gd name="connsiteY1" fmla="*/ 50135 h 441589"/>
              <a:gd name="connsiteX2" fmla="*/ 895720 w 8466882"/>
              <a:gd name="connsiteY2" fmla="*/ 22975 h 441589"/>
              <a:gd name="connsiteX3" fmla="*/ 8466882 w 8466882"/>
              <a:gd name="connsiteY3" fmla="*/ 441589 h 441589"/>
              <a:gd name="connsiteX0" fmla="*/ 312670 w 8388800"/>
              <a:gd name="connsiteY0" fmla="*/ 311 h 432574"/>
              <a:gd name="connsiteX1" fmla="*/ 12604 w 8388800"/>
              <a:gd name="connsiteY1" fmla="*/ 41120 h 432574"/>
              <a:gd name="connsiteX2" fmla="*/ 4493320 w 8388800"/>
              <a:gd name="connsiteY2" fmla="*/ 291502 h 432574"/>
              <a:gd name="connsiteX3" fmla="*/ 8388800 w 8388800"/>
              <a:gd name="connsiteY3" fmla="*/ 432574 h 432574"/>
              <a:gd name="connsiteX0" fmla="*/ 159 w 8076289"/>
              <a:gd name="connsiteY0" fmla="*/ 66 h 432329"/>
              <a:gd name="connsiteX1" fmla="*/ 1959983 w 8076289"/>
              <a:gd name="connsiteY1" fmla="*/ 213514 h 432329"/>
              <a:gd name="connsiteX2" fmla="*/ 4180809 w 8076289"/>
              <a:gd name="connsiteY2" fmla="*/ 291257 h 432329"/>
              <a:gd name="connsiteX3" fmla="*/ 8076289 w 8076289"/>
              <a:gd name="connsiteY3" fmla="*/ 432329 h 432329"/>
              <a:gd name="connsiteX0" fmla="*/ 134 w 8414278"/>
              <a:gd name="connsiteY0" fmla="*/ 90 h 373363"/>
              <a:gd name="connsiteX1" fmla="*/ 2297972 w 8414278"/>
              <a:gd name="connsiteY1" fmla="*/ 154548 h 373363"/>
              <a:gd name="connsiteX2" fmla="*/ 4518798 w 8414278"/>
              <a:gd name="connsiteY2" fmla="*/ 232291 h 373363"/>
              <a:gd name="connsiteX3" fmla="*/ 8414278 w 8414278"/>
              <a:gd name="connsiteY3" fmla="*/ 373363 h 373363"/>
              <a:gd name="connsiteX0" fmla="*/ 189 w 8414333"/>
              <a:gd name="connsiteY0" fmla="*/ 104 h 373377"/>
              <a:gd name="connsiteX1" fmla="*/ 2298027 w 8414333"/>
              <a:gd name="connsiteY1" fmla="*/ 154562 h 373377"/>
              <a:gd name="connsiteX2" fmla="*/ 4518853 w 8414333"/>
              <a:gd name="connsiteY2" fmla="*/ 232305 h 373377"/>
              <a:gd name="connsiteX3" fmla="*/ 8414333 w 8414333"/>
              <a:gd name="connsiteY3" fmla="*/ 373377 h 373377"/>
              <a:gd name="connsiteX0" fmla="*/ 271 w 8414415"/>
              <a:gd name="connsiteY0" fmla="*/ 202 h 373475"/>
              <a:gd name="connsiteX1" fmla="*/ 2298109 w 8414415"/>
              <a:gd name="connsiteY1" fmla="*/ 154660 h 373475"/>
              <a:gd name="connsiteX2" fmla="*/ 4518935 w 8414415"/>
              <a:gd name="connsiteY2" fmla="*/ 232403 h 373475"/>
              <a:gd name="connsiteX3" fmla="*/ 8414415 w 8414415"/>
              <a:gd name="connsiteY3" fmla="*/ 373475 h 373475"/>
              <a:gd name="connsiteX0" fmla="*/ 221 w 8414365"/>
              <a:gd name="connsiteY0" fmla="*/ 127 h 373400"/>
              <a:gd name="connsiteX1" fmla="*/ 2298059 w 8414365"/>
              <a:gd name="connsiteY1" fmla="*/ 154585 h 373400"/>
              <a:gd name="connsiteX2" fmla="*/ 5765983 w 8414365"/>
              <a:gd name="connsiteY2" fmla="*/ 294989 h 373400"/>
              <a:gd name="connsiteX3" fmla="*/ 8414365 w 8414365"/>
              <a:gd name="connsiteY3" fmla="*/ 373400 h 373400"/>
              <a:gd name="connsiteX0" fmla="*/ 221 w 8414365"/>
              <a:gd name="connsiteY0" fmla="*/ 127 h 373400"/>
              <a:gd name="connsiteX1" fmla="*/ 2298059 w 8414365"/>
              <a:gd name="connsiteY1" fmla="*/ 154585 h 373400"/>
              <a:gd name="connsiteX2" fmla="*/ 5765983 w 8414365"/>
              <a:gd name="connsiteY2" fmla="*/ 294989 h 373400"/>
              <a:gd name="connsiteX3" fmla="*/ 8414365 w 8414365"/>
              <a:gd name="connsiteY3" fmla="*/ 373400 h 373400"/>
              <a:gd name="connsiteX0" fmla="*/ 197 w 8414341"/>
              <a:gd name="connsiteY0" fmla="*/ 119 h 373392"/>
              <a:gd name="connsiteX1" fmla="*/ 2298035 w 8414341"/>
              <a:gd name="connsiteY1" fmla="*/ 154577 h 373392"/>
              <a:gd name="connsiteX2" fmla="*/ 4759740 w 8414341"/>
              <a:gd name="connsiteY2" fmla="*/ 252941 h 373392"/>
              <a:gd name="connsiteX3" fmla="*/ 5765959 w 8414341"/>
              <a:gd name="connsiteY3" fmla="*/ 294981 h 373392"/>
              <a:gd name="connsiteX4" fmla="*/ 8414341 w 8414341"/>
              <a:gd name="connsiteY4" fmla="*/ 373392 h 373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14341" h="373392">
                <a:moveTo>
                  <a:pt x="197" y="119"/>
                </a:moveTo>
                <a:cubicBezTo>
                  <a:pt x="-19872" y="-4237"/>
                  <a:pt x="1504778" y="112440"/>
                  <a:pt x="2298035" y="154577"/>
                </a:cubicBezTo>
                <a:cubicBezTo>
                  <a:pt x="3091292" y="196714"/>
                  <a:pt x="4181753" y="229540"/>
                  <a:pt x="4759740" y="252941"/>
                </a:cubicBezTo>
                <a:cubicBezTo>
                  <a:pt x="5337727" y="276342"/>
                  <a:pt x="5156859" y="274906"/>
                  <a:pt x="5765959" y="294981"/>
                </a:cubicBezTo>
                <a:lnTo>
                  <a:pt x="8414341" y="373392"/>
                </a:lnTo>
              </a:path>
            </a:pathLst>
          </a:custGeom>
          <a:noFill/>
          <a:ln>
            <a:solidFill>
              <a:srgbClr val="C00000"/>
            </a:solidFill>
            <a:headEnd type="none" w="med" len="med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 rot="5400000">
            <a:off x="200353" y="3172617"/>
            <a:ext cx="420308" cy="584775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1</a:t>
            </a:r>
            <a:endParaRPr lang="fr-FR" sz="32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80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6" descr="Image associÃ©e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8000"/>
                    </a14:imgEffect>
                    <a14:imgEffect>
                      <a14:colorTemperature colorTemp="11200"/>
                    </a14:imgEffect>
                    <a14:imgEffect>
                      <a14:brightnessContrast bright="63000" contrast="-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56733" y="639866"/>
            <a:ext cx="3149356" cy="204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95" y="266516"/>
            <a:ext cx="2040460" cy="1874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24207">
            <a:off x="349368" y="4822361"/>
            <a:ext cx="1657995" cy="230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52" r="2791"/>
          <a:stretch/>
        </p:blipFill>
        <p:spPr bwMode="auto">
          <a:xfrm rot="5400000">
            <a:off x="6873340" y="3841647"/>
            <a:ext cx="3726625" cy="2338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1718161" y="1341115"/>
            <a:ext cx="6271454" cy="4122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1250906" y="-1696373"/>
            <a:ext cx="7213602" cy="1019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27"/>
          <a:stretch/>
        </p:blipFill>
        <p:spPr bwMode="auto">
          <a:xfrm rot="19969830">
            <a:off x="807250" y="596913"/>
            <a:ext cx="30578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C:\Users\dane\Documents\SCAPE\epub\repere-01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2817" y="3142986"/>
            <a:ext cx="634642" cy="64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20"/>
          <p:cNvSpPr txBox="1"/>
          <p:nvPr/>
        </p:nvSpPr>
        <p:spPr>
          <a:xfrm rot="5400000">
            <a:off x="200353" y="3172617"/>
            <a:ext cx="420308" cy="584775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3</a:t>
            </a:r>
            <a:endParaRPr lang="fr-FR" sz="32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-7039059" y="1325743"/>
            <a:ext cx="6508513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600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Je suis le </a:t>
            </a:r>
            <a:r>
              <a:rPr lang="fr-FR" sz="6600" dirty="0" err="1" smtClean="0">
                <a:solidFill>
                  <a:srgbClr val="803D06"/>
                </a:solidFill>
                <a:latin typeface="Leonardo Hand F" panose="02000500000000000000" pitchFamily="2" charset="0"/>
              </a:rPr>
              <a:t>debut</a:t>
            </a:r>
            <a:r>
              <a:rPr lang="fr-FR" sz="6600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 de l’</a:t>
            </a:r>
            <a:r>
              <a:rPr lang="fr-FR" sz="6600" dirty="0" err="1" smtClean="0">
                <a:solidFill>
                  <a:srgbClr val="803D06"/>
                </a:solidFill>
                <a:latin typeface="Leonardo Hand F" panose="02000500000000000000" pitchFamily="2" charset="0"/>
              </a:rPr>
              <a:t>eternite</a:t>
            </a:r>
            <a:r>
              <a:rPr lang="fr-FR" sz="6600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,</a:t>
            </a:r>
          </a:p>
          <a:p>
            <a:r>
              <a:rPr lang="fr-FR" sz="6600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La fin de l’espace,</a:t>
            </a:r>
          </a:p>
          <a:p>
            <a:r>
              <a:rPr lang="fr-FR" sz="6600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La naissance de chaque </a:t>
            </a:r>
            <a:r>
              <a:rPr lang="fr-FR" sz="6600" dirty="0" err="1" smtClean="0">
                <a:solidFill>
                  <a:srgbClr val="803D06"/>
                </a:solidFill>
                <a:latin typeface="Leonardo Hand F" panose="02000500000000000000" pitchFamily="2" charset="0"/>
              </a:rPr>
              <a:t>espece</a:t>
            </a:r>
            <a:r>
              <a:rPr lang="fr-FR" sz="6600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,</a:t>
            </a:r>
          </a:p>
          <a:p>
            <a:r>
              <a:rPr lang="fr-FR" sz="6600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La mort de toute race.</a:t>
            </a:r>
            <a:endParaRPr lang="fr-FR" sz="6600" dirty="0">
              <a:solidFill>
                <a:srgbClr val="803D06"/>
              </a:solidFill>
              <a:latin typeface="Leonardo Hand F" panose="02000500000000000000" pitchFamily="2" charset="0"/>
            </a:endParaRPr>
          </a:p>
        </p:txBody>
      </p:sp>
      <p:sp>
        <p:nvSpPr>
          <p:cNvPr id="12" name="Forme libre 11"/>
          <p:cNvSpPr/>
          <p:nvPr/>
        </p:nvSpPr>
        <p:spPr>
          <a:xfrm rot="14550206">
            <a:off x="4617659" y="3311318"/>
            <a:ext cx="1090833" cy="559939"/>
          </a:xfrm>
          <a:custGeom>
            <a:avLst/>
            <a:gdLst>
              <a:gd name="connsiteX0" fmla="*/ 0 w 736979"/>
              <a:gd name="connsiteY0" fmla="*/ 95534 h 180486"/>
              <a:gd name="connsiteX1" fmla="*/ 313899 w 736979"/>
              <a:gd name="connsiteY1" fmla="*/ 177421 h 180486"/>
              <a:gd name="connsiteX2" fmla="*/ 736979 w 736979"/>
              <a:gd name="connsiteY2" fmla="*/ 0 h 180486"/>
              <a:gd name="connsiteX0" fmla="*/ 0 w 736979"/>
              <a:gd name="connsiteY0" fmla="*/ 95534 h 126714"/>
              <a:gd name="connsiteX1" fmla="*/ 504968 w 736979"/>
              <a:gd name="connsiteY1" fmla="*/ 109183 h 126714"/>
              <a:gd name="connsiteX2" fmla="*/ 736979 w 736979"/>
              <a:gd name="connsiteY2" fmla="*/ 0 h 126714"/>
              <a:gd name="connsiteX0" fmla="*/ 0 w 736979"/>
              <a:gd name="connsiteY0" fmla="*/ 95534 h 137377"/>
              <a:gd name="connsiteX1" fmla="*/ 504968 w 736979"/>
              <a:gd name="connsiteY1" fmla="*/ 109183 h 137377"/>
              <a:gd name="connsiteX2" fmla="*/ 736979 w 736979"/>
              <a:gd name="connsiteY2" fmla="*/ 0 h 137377"/>
              <a:gd name="connsiteX0" fmla="*/ 0 w 777923"/>
              <a:gd name="connsiteY0" fmla="*/ 27295 h 54630"/>
              <a:gd name="connsiteX1" fmla="*/ 504968 w 777923"/>
              <a:gd name="connsiteY1" fmla="*/ 40944 h 54630"/>
              <a:gd name="connsiteX2" fmla="*/ 777923 w 777923"/>
              <a:gd name="connsiteY2" fmla="*/ 0 h 54630"/>
              <a:gd name="connsiteX0" fmla="*/ 0 w 777923"/>
              <a:gd name="connsiteY0" fmla="*/ 27320 h 54655"/>
              <a:gd name="connsiteX1" fmla="*/ 504968 w 777923"/>
              <a:gd name="connsiteY1" fmla="*/ 40969 h 54655"/>
              <a:gd name="connsiteX2" fmla="*/ 777923 w 777923"/>
              <a:gd name="connsiteY2" fmla="*/ 25 h 54655"/>
              <a:gd name="connsiteX0" fmla="*/ 0 w 772964"/>
              <a:gd name="connsiteY0" fmla="*/ 0 h 47173"/>
              <a:gd name="connsiteX1" fmla="*/ 504968 w 772964"/>
              <a:gd name="connsiteY1" fmla="*/ 13649 h 47173"/>
              <a:gd name="connsiteX2" fmla="*/ 772964 w 772964"/>
              <a:gd name="connsiteY2" fmla="*/ 47173 h 47173"/>
              <a:gd name="connsiteX0" fmla="*/ 0 w 1137666"/>
              <a:gd name="connsiteY0" fmla="*/ 0 h 64969"/>
              <a:gd name="connsiteX1" fmla="*/ 869670 w 1137666"/>
              <a:gd name="connsiteY1" fmla="*/ 31445 h 64969"/>
              <a:gd name="connsiteX2" fmla="*/ 1137666 w 1137666"/>
              <a:gd name="connsiteY2" fmla="*/ 64969 h 64969"/>
              <a:gd name="connsiteX0" fmla="*/ 0 w 1137666"/>
              <a:gd name="connsiteY0" fmla="*/ 0 h 64969"/>
              <a:gd name="connsiteX1" fmla="*/ 869670 w 1137666"/>
              <a:gd name="connsiteY1" fmla="*/ 31445 h 64969"/>
              <a:gd name="connsiteX2" fmla="*/ 1137666 w 1137666"/>
              <a:gd name="connsiteY2" fmla="*/ 64969 h 64969"/>
              <a:gd name="connsiteX0" fmla="*/ 0 w 1137666"/>
              <a:gd name="connsiteY0" fmla="*/ 0 h 64969"/>
              <a:gd name="connsiteX1" fmla="*/ 885127 w 1137666"/>
              <a:gd name="connsiteY1" fmla="*/ 47291 h 64969"/>
              <a:gd name="connsiteX2" fmla="*/ 1137666 w 1137666"/>
              <a:gd name="connsiteY2" fmla="*/ 64969 h 64969"/>
              <a:gd name="connsiteX0" fmla="*/ 0 w 1137666"/>
              <a:gd name="connsiteY0" fmla="*/ 0 h 64969"/>
              <a:gd name="connsiteX1" fmla="*/ 292717 w 1137666"/>
              <a:gd name="connsiteY1" fmla="*/ 20580 h 64969"/>
              <a:gd name="connsiteX2" fmla="*/ 885127 w 1137666"/>
              <a:gd name="connsiteY2" fmla="*/ 47291 h 64969"/>
              <a:gd name="connsiteX3" fmla="*/ 1137666 w 1137666"/>
              <a:gd name="connsiteY3" fmla="*/ 64969 h 64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7666" h="64969">
                <a:moveTo>
                  <a:pt x="0" y="0"/>
                </a:moveTo>
                <a:cubicBezTo>
                  <a:pt x="57638" y="3666"/>
                  <a:pt x="145196" y="12698"/>
                  <a:pt x="292717" y="20580"/>
                </a:cubicBezTo>
                <a:lnTo>
                  <a:pt x="885127" y="47291"/>
                </a:lnTo>
                <a:cubicBezTo>
                  <a:pt x="1025952" y="54689"/>
                  <a:pt x="1001189" y="63831"/>
                  <a:pt x="1137666" y="64969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orme libre 16"/>
          <p:cNvSpPr/>
          <p:nvPr/>
        </p:nvSpPr>
        <p:spPr>
          <a:xfrm rot="14550206">
            <a:off x="5483807" y="1706828"/>
            <a:ext cx="1090833" cy="559939"/>
          </a:xfrm>
          <a:custGeom>
            <a:avLst/>
            <a:gdLst>
              <a:gd name="connsiteX0" fmla="*/ 0 w 736979"/>
              <a:gd name="connsiteY0" fmla="*/ 95534 h 180486"/>
              <a:gd name="connsiteX1" fmla="*/ 313899 w 736979"/>
              <a:gd name="connsiteY1" fmla="*/ 177421 h 180486"/>
              <a:gd name="connsiteX2" fmla="*/ 736979 w 736979"/>
              <a:gd name="connsiteY2" fmla="*/ 0 h 180486"/>
              <a:gd name="connsiteX0" fmla="*/ 0 w 736979"/>
              <a:gd name="connsiteY0" fmla="*/ 95534 h 126714"/>
              <a:gd name="connsiteX1" fmla="*/ 504968 w 736979"/>
              <a:gd name="connsiteY1" fmla="*/ 109183 h 126714"/>
              <a:gd name="connsiteX2" fmla="*/ 736979 w 736979"/>
              <a:gd name="connsiteY2" fmla="*/ 0 h 126714"/>
              <a:gd name="connsiteX0" fmla="*/ 0 w 736979"/>
              <a:gd name="connsiteY0" fmla="*/ 95534 h 137377"/>
              <a:gd name="connsiteX1" fmla="*/ 504968 w 736979"/>
              <a:gd name="connsiteY1" fmla="*/ 109183 h 137377"/>
              <a:gd name="connsiteX2" fmla="*/ 736979 w 736979"/>
              <a:gd name="connsiteY2" fmla="*/ 0 h 137377"/>
              <a:gd name="connsiteX0" fmla="*/ 0 w 777923"/>
              <a:gd name="connsiteY0" fmla="*/ 27295 h 54630"/>
              <a:gd name="connsiteX1" fmla="*/ 504968 w 777923"/>
              <a:gd name="connsiteY1" fmla="*/ 40944 h 54630"/>
              <a:gd name="connsiteX2" fmla="*/ 777923 w 777923"/>
              <a:gd name="connsiteY2" fmla="*/ 0 h 54630"/>
              <a:gd name="connsiteX0" fmla="*/ 0 w 777923"/>
              <a:gd name="connsiteY0" fmla="*/ 27320 h 54655"/>
              <a:gd name="connsiteX1" fmla="*/ 504968 w 777923"/>
              <a:gd name="connsiteY1" fmla="*/ 40969 h 54655"/>
              <a:gd name="connsiteX2" fmla="*/ 777923 w 777923"/>
              <a:gd name="connsiteY2" fmla="*/ 25 h 54655"/>
              <a:gd name="connsiteX0" fmla="*/ 0 w 772964"/>
              <a:gd name="connsiteY0" fmla="*/ 0 h 47173"/>
              <a:gd name="connsiteX1" fmla="*/ 504968 w 772964"/>
              <a:gd name="connsiteY1" fmla="*/ 13649 h 47173"/>
              <a:gd name="connsiteX2" fmla="*/ 772964 w 772964"/>
              <a:gd name="connsiteY2" fmla="*/ 47173 h 47173"/>
              <a:gd name="connsiteX0" fmla="*/ 0 w 1137666"/>
              <a:gd name="connsiteY0" fmla="*/ 0 h 64969"/>
              <a:gd name="connsiteX1" fmla="*/ 869670 w 1137666"/>
              <a:gd name="connsiteY1" fmla="*/ 31445 h 64969"/>
              <a:gd name="connsiteX2" fmla="*/ 1137666 w 1137666"/>
              <a:gd name="connsiteY2" fmla="*/ 64969 h 64969"/>
              <a:gd name="connsiteX0" fmla="*/ 0 w 1137666"/>
              <a:gd name="connsiteY0" fmla="*/ 0 h 64969"/>
              <a:gd name="connsiteX1" fmla="*/ 869670 w 1137666"/>
              <a:gd name="connsiteY1" fmla="*/ 31445 h 64969"/>
              <a:gd name="connsiteX2" fmla="*/ 1137666 w 1137666"/>
              <a:gd name="connsiteY2" fmla="*/ 64969 h 64969"/>
              <a:gd name="connsiteX0" fmla="*/ 0 w 1137666"/>
              <a:gd name="connsiteY0" fmla="*/ 0 h 64969"/>
              <a:gd name="connsiteX1" fmla="*/ 885127 w 1137666"/>
              <a:gd name="connsiteY1" fmla="*/ 47291 h 64969"/>
              <a:gd name="connsiteX2" fmla="*/ 1137666 w 1137666"/>
              <a:gd name="connsiteY2" fmla="*/ 64969 h 64969"/>
              <a:gd name="connsiteX0" fmla="*/ 0 w 1137666"/>
              <a:gd name="connsiteY0" fmla="*/ 0 h 64969"/>
              <a:gd name="connsiteX1" fmla="*/ 292717 w 1137666"/>
              <a:gd name="connsiteY1" fmla="*/ 20580 h 64969"/>
              <a:gd name="connsiteX2" fmla="*/ 885127 w 1137666"/>
              <a:gd name="connsiteY2" fmla="*/ 47291 h 64969"/>
              <a:gd name="connsiteX3" fmla="*/ 1137666 w 1137666"/>
              <a:gd name="connsiteY3" fmla="*/ 64969 h 64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7666" h="64969">
                <a:moveTo>
                  <a:pt x="0" y="0"/>
                </a:moveTo>
                <a:cubicBezTo>
                  <a:pt x="57638" y="3666"/>
                  <a:pt x="145196" y="12698"/>
                  <a:pt x="292717" y="20580"/>
                </a:cubicBezTo>
                <a:lnTo>
                  <a:pt x="885127" y="47291"/>
                </a:lnTo>
                <a:cubicBezTo>
                  <a:pt x="1025952" y="54689"/>
                  <a:pt x="1001189" y="63831"/>
                  <a:pt x="1137666" y="64969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orme libre 17"/>
          <p:cNvSpPr/>
          <p:nvPr/>
        </p:nvSpPr>
        <p:spPr>
          <a:xfrm rot="14550206">
            <a:off x="3683608" y="1093762"/>
            <a:ext cx="1090833" cy="559939"/>
          </a:xfrm>
          <a:custGeom>
            <a:avLst/>
            <a:gdLst>
              <a:gd name="connsiteX0" fmla="*/ 0 w 736979"/>
              <a:gd name="connsiteY0" fmla="*/ 95534 h 180486"/>
              <a:gd name="connsiteX1" fmla="*/ 313899 w 736979"/>
              <a:gd name="connsiteY1" fmla="*/ 177421 h 180486"/>
              <a:gd name="connsiteX2" fmla="*/ 736979 w 736979"/>
              <a:gd name="connsiteY2" fmla="*/ 0 h 180486"/>
              <a:gd name="connsiteX0" fmla="*/ 0 w 736979"/>
              <a:gd name="connsiteY0" fmla="*/ 95534 h 126714"/>
              <a:gd name="connsiteX1" fmla="*/ 504968 w 736979"/>
              <a:gd name="connsiteY1" fmla="*/ 109183 h 126714"/>
              <a:gd name="connsiteX2" fmla="*/ 736979 w 736979"/>
              <a:gd name="connsiteY2" fmla="*/ 0 h 126714"/>
              <a:gd name="connsiteX0" fmla="*/ 0 w 736979"/>
              <a:gd name="connsiteY0" fmla="*/ 95534 h 137377"/>
              <a:gd name="connsiteX1" fmla="*/ 504968 w 736979"/>
              <a:gd name="connsiteY1" fmla="*/ 109183 h 137377"/>
              <a:gd name="connsiteX2" fmla="*/ 736979 w 736979"/>
              <a:gd name="connsiteY2" fmla="*/ 0 h 137377"/>
              <a:gd name="connsiteX0" fmla="*/ 0 w 777923"/>
              <a:gd name="connsiteY0" fmla="*/ 27295 h 54630"/>
              <a:gd name="connsiteX1" fmla="*/ 504968 w 777923"/>
              <a:gd name="connsiteY1" fmla="*/ 40944 h 54630"/>
              <a:gd name="connsiteX2" fmla="*/ 777923 w 777923"/>
              <a:gd name="connsiteY2" fmla="*/ 0 h 54630"/>
              <a:gd name="connsiteX0" fmla="*/ 0 w 777923"/>
              <a:gd name="connsiteY0" fmla="*/ 27320 h 54655"/>
              <a:gd name="connsiteX1" fmla="*/ 504968 w 777923"/>
              <a:gd name="connsiteY1" fmla="*/ 40969 h 54655"/>
              <a:gd name="connsiteX2" fmla="*/ 777923 w 777923"/>
              <a:gd name="connsiteY2" fmla="*/ 25 h 54655"/>
              <a:gd name="connsiteX0" fmla="*/ 0 w 772964"/>
              <a:gd name="connsiteY0" fmla="*/ 0 h 47173"/>
              <a:gd name="connsiteX1" fmla="*/ 504968 w 772964"/>
              <a:gd name="connsiteY1" fmla="*/ 13649 h 47173"/>
              <a:gd name="connsiteX2" fmla="*/ 772964 w 772964"/>
              <a:gd name="connsiteY2" fmla="*/ 47173 h 47173"/>
              <a:gd name="connsiteX0" fmla="*/ 0 w 1137666"/>
              <a:gd name="connsiteY0" fmla="*/ 0 h 64969"/>
              <a:gd name="connsiteX1" fmla="*/ 869670 w 1137666"/>
              <a:gd name="connsiteY1" fmla="*/ 31445 h 64969"/>
              <a:gd name="connsiteX2" fmla="*/ 1137666 w 1137666"/>
              <a:gd name="connsiteY2" fmla="*/ 64969 h 64969"/>
              <a:gd name="connsiteX0" fmla="*/ 0 w 1137666"/>
              <a:gd name="connsiteY0" fmla="*/ 0 h 64969"/>
              <a:gd name="connsiteX1" fmla="*/ 869670 w 1137666"/>
              <a:gd name="connsiteY1" fmla="*/ 31445 h 64969"/>
              <a:gd name="connsiteX2" fmla="*/ 1137666 w 1137666"/>
              <a:gd name="connsiteY2" fmla="*/ 64969 h 64969"/>
              <a:gd name="connsiteX0" fmla="*/ 0 w 1137666"/>
              <a:gd name="connsiteY0" fmla="*/ 0 h 64969"/>
              <a:gd name="connsiteX1" fmla="*/ 885127 w 1137666"/>
              <a:gd name="connsiteY1" fmla="*/ 47291 h 64969"/>
              <a:gd name="connsiteX2" fmla="*/ 1137666 w 1137666"/>
              <a:gd name="connsiteY2" fmla="*/ 64969 h 64969"/>
              <a:gd name="connsiteX0" fmla="*/ 0 w 1137666"/>
              <a:gd name="connsiteY0" fmla="*/ 0 h 64969"/>
              <a:gd name="connsiteX1" fmla="*/ 292717 w 1137666"/>
              <a:gd name="connsiteY1" fmla="*/ 20580 h 64969"/>
              <a:gd name="connsiteX2" fmla="*/ 885127 w 1137666"/>
              <a:gd name="connsiteY2" fmla="*/ 47291 h 64969"/>
              <a:gd name="connsiteX3" fmla="*/ 1137666 w 1137666"/>
              <a:gd name="connsiteY3" fmla="*/ 64969 h 64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7666" h="64969">
                <a:moveTo>
                  <a:pt x="0" y="0"/>
                </a:moveTo>
                <a:cubicBezTo>
                  <a:pt x="57638" y="3666"/>
                  <a:pt x="145196" y="12698"/>
                  <a:pt x="292717" y="20580"/>
                </a:cubicBezTo>
                <a:lnTo>
                  <a:pt x="885127" y="47291"/>
                </a:lnTo>
                <a:cubicBezTo>
                  <a:pt x="1025952" y="54689"/>
                  <a:pt x="1001189" y="63831"/>
                  <a:pt x="1137666" y="64969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orme libre 21"/>
          <p:cNvSpPr/>
          <p:nvPr/>
        </p:nvSpPr>
        <p:spPr>
          <a:xfrm rot="14550206">
            <a:off x="3162492" y="2410361"/>
            <a:ext cx="545416" cy="279970"/>
          </a:xfrm>
          <a:custGeom>
            <a:avLst/>
            <a:gdLst>
              <a:gd name="connsiteX0" fmla="*/ 0 w 736979"/>
              <a:gd name="connsiteY0" fmla="*/ 95534 h 180486"/>
              <a:gd name="connsiteX1" fmla="*/ 313899 w 736979"/>
              <a:gd name="connsiteY1" fmla="*/ 177421 h 180486"/>
              <a:gd name="connsiteX2" fmla="*/ 736979 w 736979"/>
              <a:gd name="connsiteY2" fmla="*/ 0 h 180486"/>
              <a:gd name="connsiteX0" fmla="*/ 0 w 736979"/>
              <a:gd name="connsiteY0" fmla="*/ 95534 h 126714"/>
              <a:gd name="connsiteX1" fmla="*/ 504968 w 736979"/>
              <a:gd name="connsiteY1" fmla="*/ 109183 h 126714"/>
              <a:gd name="connsiteX2" fmla="*/ 736979 w 736979"/>
              <a:gd name="connsiteY2" fmla="*/ 0 h 126714"/>
              <a:gd name="connsiteX0" fmla="*/ 0 w 736979"/>
              <a:gd name="connsiteY0" fmla="*/ 95534 h 137377"/>
              <a:gd name="connsiteX1" fmla="*/ 504968 w 736979"/>
              <a:gd name="connsiteY1" fmla="*/ 109183 h 137377"/>
              <a:gd name="connsiteX2" fmla="*/ 736979 w 736979"/>
              <a:gd name="connsiteY2" fmla="*/ 0 h 137377"/>
              <a:gd name="connsiteX0" fmla="*/ 0 w 777923"/>
              <a:gd name="connsiteY0" fmla="*/ 27295 h 54630"/>
              <a:gd name="connsiteX1" fmla="*/ 504968 w 777923"/>
              <a:gd name="connsiteY1" fmla="*/ 40944 h 54630"/>
              <a:gd name="connsiteX2" fmla="*/ 777923 w 777923"/>
              <a:gd name="connsiteY2" fmla="*/ 0 h 54630"/>
              <a:gd name="connsiteX0" fmla="*/ 0 w 777923"/>
              <a:gd name="connsiteY0" fmla="*/ 27320 h 54655"/>
              <a:gd name="connsiteX1" fmla="*/ 504968 w 777923"/>
              <a:gd name="connsiteY1" fmla="*/ 40969 h 54655"/>
              <a:gd name="connsiteX2" fmla="*/ 777923 w 777923"/>
              <a:gd name="connsiteY2" fmla="*/ 25 h 54655"/>
              <a:gd name="connsiteX0" fmla="*/ 0 w 772964"/>
              <a:gd name="connsiteY0" fmla="*/ 0 h 47173"/>
              <a:gd name="connsiteX1" fmla="*/ 504968 w 772964"/>
              <a:gd name="connsiteY1" fmla="*/ 13649 h 47173"/>
              <a:gd name="connsiteX2" fmla="*/ 772964 w 772964"/>
              <a:gd name="connsiteY2" fmla="*/ 47173 h 47173"/>
              <a:gd name="connsiteX0" fmla="*/ 0 w 1137666"/>
              <a:gd name="connsiteY0" fmla="*/ 0 h 64969"/>
              <a:gd name="connsiteX1" fmla="*/ 869670 w 1137666"/>
              <a:gd name="connsiteY1" fmla="*/ 31445 h 64969"/>
              <a:gd name="connsiteX2" fmla="*/ 1137666 w 1137666"/>
              <a:gd name="connsiteY2" fmla="*/ 64969 h 64969"/>
              <a:gd name="connsiteX0" fmla="*/ 0 w 1137666"/>
              <a:gd name="connsiteY0" fmla="*/ 0 h 64969"/>
              <a:gd name="connsiteX1" fmla="*/ 869670 w 1137666"/>
              <a:gd name="connsiteY1" fmla="*/ 31445 h 64969"/>
              <a:gd name="connsiteX2" fmla="*/ 1137666 w 1137666"/>
              <a:gd name="connsiteY2" fmla="*/ 64969 h 64969"/>
              <a:gd name="connsiteX0" fmla="*/ 0 w 1137666"/>
              <a:gd name="connsiteY0" fmla="*/ 0 h 64969"/>
              <a:gd name="connsiteX1" fmla="*/ 885127 w 1137666"/>
              <a:gd name="connsiteY1" fmla="*/ 47291 h 64969"/>
              <a:gd name="connsiteX2" fmla="*/ 1137666 w 1137666"/>
              <a:gd name="connsiteY2" fmla="*/ 64969 h 64969"/>
              <a:gd name="connsiteX0" fmla="*/ 0 w 1137666"/>
              <a:gd name="connsiteY0" fmla="*/ 0 h 64969"/>
              <a:gd name="connsiteX1" fmla="*/ 292717 w 1137666"/>
              <a:gd name="connsiteY1" fmla="*/ 20580 h 64969"/>
              <a:gd name="connsiteX2" fmla="*/ 885127 w 1137666"/>
              <a:gd name="connsiteY2" fmla="*/ 47291 h 64969"/>
              <a:gd name="connsiteX3" fmla="*/ 1137666 w 1137666"/>
              <a:gd name="connsiteY3" fmla="*/ 64969 h 64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7666" h="64969">
                <a:moveTo>
                  <a:pt x="0" y="0"/>
                </a:moveTo>
                <a:cubicBezTo>
                  <a:pt x="57638" y="3666"/>
                  <a:pt x="145196" y="12698"/>
                  <a:pt x="292717" y="20580"/>
                </a:cubicBezTo>
                <a:lnTo>
                  <a:pt x="885127" y="47291"/>
                </a:lnTo>
                <a:cubicBezTo>
                  <a:pt x="1025952" y="54689"/>
                  <a:pt x="1001189" y="63831"/>
                  <a:pt x="1137666" y="64969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976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/>
          <p:cNvGrpSpPr/>
          <p:nvPr/>
        </p:nvGrpSpPr>
        <p:grpSpPr>
          <a:xfrm>
            <a:off x="920552" y="764704"/>
            <a:ext cx="8136904" cy="5400600"/>
            <a:chOff x="3296816" y="1772816"/>
            <a:chExt cx="3024336" cy="3389318"/>
          </a:xfrm>
        </p:grpSpPr>
        <p:cxnSp>
          <p:nvCxnSpPr>
            <p:cNvPr id="4" name="Connecteur droit 3"/>
            <p:cNvCxnSpPr/>
            <p:nvPr/>
          </p:nvCxnSpPr>
          <p:spPr>
            <a:xfrm flipV="1">
              <a:off x="6321152" y="1772816"/>
              <a:ext cx="0" cy="3389318"/>
            </a:xfrm>
            <a:prstGeom prst="line">
              <a:avLst/>
            </a:prstGeom>
            <a:ln w="1143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/>
            <p:cNvCxnSpPr/>
            <p:nvPr/>
          </p:nvCxnSpPr>
          <p:spPr>
            <a:xfrm flipH="1">
              <a:off x="3296816" y="1772816"/>
              <a:ext cx="3024336" cy="0"/>
            </a:xfrm>
            <a:prstGeom prst="line">
              <a:avLst/>
            </a:prstGeom>
            <a:ln w="1143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/>
            <p:cNvCxnSpPr/>
            <p:nvPr/>
          </p:nvCxnSpPr>
          <p:spPr>
            <a:xfrm>
              <a:off x="3296816" y="1772816"/>
              <a:ext cx="0" cy="3389318"/>
            </a:xfrm>
            <a:prstGeom prst="line">
              <a:avLst/>
            </a:prstGeom>
            <a:ln w="1143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>
              <a:off x="3296816" y="5162134"/>
              <a:ext cx="1080120" cy="0"/>
            </a:xfrm>
            <a:prstGeom prst="line">
              <a:avLst/>
            </a:prstGeom>
            <a:ln w="1143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flipV="1">
              <a:off x="4376936" y="3717032"/>
              <a:ext cx="0" cy="1445102"/>
            </a:xfrm>
            <a:prstGeom prst="line">
              <a:avLst/>
            </a:prstGeom>
            <a:ln w="1143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27"/>
          <a:stretch/>
        </p:blipFill>
        <p:spPr bwMode="auto">
          <a:xfrm rot="19595123">
            <a:off x="767661" y="5985283"/>
            <a:ext cx="30578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27"/>
          <a:stretch/>
        </p:blipFill>
        <p:spPr bwMode="auto">
          <a:xfrm rot="1652557">
            <a:off x="3673697" y="5985282"/>
            <a:ext cx="30578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27"/>
          <a:stretch/>
        </p:blipFill>
        <p:spPr bwMode="auto">
          <a:xfrm rot="8591179">
            <a:off x="3673696" y="3682632"/>
            <a:ext cx="30578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27"/>
          <a:stretch/>
        </p:blipFill>
        <p:spPr bwMode="auto">
          <a:xfrm>
            <a:off x="8904563" y="5985284"/>
            <a:ext cx="30578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27"/>
          <a:stretch/>
        </p:blipFill>
        <p:spPr bwMode="auto">
          <a:xfrm rot="1681231">
            <a:off x="8904565" y="584684"/>
            <a:ext cx="30578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27"/>
          <a:stretch/>
        </p:blipFill>
        <p:spPr bwMode="auto">
          <a:xfrm>
            <a:off x="760444" y="584684"/>
            <a:ext cx="30578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C:\Users\dane\Documents\SCAPE\epub\repere-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2817" y="3142986"/>
            <a:ext cx="634642" cy="64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411826" y="215352"/>
            <a:ext cx="1154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SOLUTION</a:t>
            </a:r>
            <a:endParaRPr lang="fr-FR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6442373" y="2485877"/>
            <a:ext cx="1570879" cy="18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ZoneTexte 21"/>
          <p:cNvSpPr txBox="1"/>
          <p:nvPr/>
        </p:nvSpPr>
        <p:spPr>
          <a:xfrm rot="5400000">
            <a:off x="2575611" y="2872439"/>
            <a:ext cx="5272597" cy="1446550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88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3 4 5 2 1 6</a:t>
            </a:r>
            <a:endParaRPr lang="fr-FR" sz="88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11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04117" y="2924944"/>
            <a:ext cx="86977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200" b="1" dirty="0" smtClean="0"/>
              <a:t>VERSIONS ANCIENNES</a:t>
            </a:r>
            <a:endParaRPr lang="fr-FR" sz="7200" b="1" dirty="0"/>
          </a:p>
        </p:txBody>
      </p:sp>
    </p:spTree>
    <p:extLst>
      <p:ext uri="{BB962C8B-B14F-4D97-AF65-F5344CB8AC3E}">
        <p14:creationId xmlns:p14="http://schemas.microsoft.com/office/powerpoint/2010/main" val="42072876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5000"/>
                    </a14:imgEffect>
                    <a14:imgEffect>
                      <a14:colorTemperature colorTemp="10550"/>
                    </a14:imgEffect>
                    <a14:imgEffect>
                      <a14:saturation sat="40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11259">
            <a:off x="1914811" y="84791"/>
            <a:ext cx="34861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1656365" y="-1891457"/>
            <a:ext cx="6933810" cy="1034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5" descr="https://www.repro-tableaux.com/kunst/leonardo_da_vinci/nul107486-1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54664" y="-511814"/>
            <a:ext cx="1872344" cy="295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27"/>
          <a:stretch/>
        </p:blipFill>
        <p:spPr bwMode="auto">
          <a:xfrm rot="8591179">
            <a:off x="3673696" y="3682632"/>
            <a:ext cx="30578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C:\Users\dane\Documents\SCAPE\epub\repere-01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2817" y="3142986"/>
            <a:ext cx="634642" cy="64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20"/>
          <p:cNvSpPr txBox="1"/>
          <p:nvPr/>
        </p:nvSpPr>
        <p:spPr>
          <a:xfrm rot="5400000">
            <a:off x="200353" y="3172617"/>
            <a:ext cx="420308" cy="584775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6</a:t>
            </a:r>
            <a:endParaRPr lang="fr-FR" sz="32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>
                        <a14:backgroundMark x1="90291" y1="11137" x2="90291" y2="11137"/>
                        <a14:backgroundMark x1="72087" y1="8817" x2="72087" y2="8817"/>
                      </a14:backgroundRemoval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126" y="5967346"/>
            <a:ext cx="355224" cy="371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69019" y="1126278"/>
            <a:ext cx="2739331" cy="92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 descr="Image associÃ©e"/>
          <p:cNvPicPr>
            <a:picLocks noChangeAspect="1" noChangeArrowheads="1"/>
          </p:cNvPicPr>
          <p:nvPr/>
        </p:nvPicPr>
        <p:blipFill>
          <a:blip r:embed="rId1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79558" y="1817375"/>
            <a:ext cx="3345695" cy="334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s://am3pap002files.storage.live.com/y4mCN7hMJRoTJ0IuMUCywN-N8_ClwZTa9kWbsBAZoxLVnLOOyrWkRSlOeklBf_FuBF3qDLxXt_biIGWp9W2HQkBxM2wW0051wpk688TGtAwxTTMqmE7ESdkgHqc1wxr3AoEwWgr334W9g7z5IJK_nafObWTU8L-noIJHXL9Mzw-F-4sbeUoq69xLgqj8RhG8OQtrKS7MQxbw9645YZDlAn_EA/quine.jpg?psid=1&amp;width=395&amp;height=20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74310" y="4112811"/>
            <a:ext cx="3762375" cy="19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 rot="5400000">
            <a:off x="2774161" y="2388114"/>
            <a:ext cx="5329896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100"/>
              </a:lnSpc>
            </a:pPr>
            <a:r>
              <a:rPr lang="fr-FR" sz="3200" b="1" dirty="0">
                <a:solidFill>
                  <a:srgbClr val="983314"/>
                </a:solidFill>
                <a:latin typeface="Leonardo Hand F" panose="02000500000000000000" pitchFamily="2" charset="0"/>
              </a:rPr>
              <a:t>Vitruve m'a fourni les proportions de </a:t>
            </a:r>
            <a:r>
              <a:rPr lang="fr-FR" sz="3200" b="1" dirty="0" smtClean="0">
                <a:solidFill>
                  <a:srgbClr val="983314"/>
                </a:solidFill>
                <a:latin typeface="Leonardo Hand F" panose="02000500000000000000" pitchFamily="2" charset="0"/>
              </a:rPr>
              <a:t>l‘</a:t>
            </a:r>
            <a:r>
              <a:rPr lang="fr-FR" sz="3200" b="1" dirty="0" err="1" smtClean="0">
                <a:solidFill>
                  <a:srgbClr val="983314"/>
                </a:solidFill>
                <a:latin typeface="Leonardo Hand F" panose="02000500000000000000" pitchFamily="2" charset="0"/>
              </a:rPr>
              <a:t>etre</a:t>
            </a:r>
            <a:r>
              <a:rPr lang="fr-FR" sz="3200" b="1" dirty="0" smtClean="0">
                <a:solidFill>
                  <a:srgbClr val="983314"/>
                </a:solidFill>
                <a:latin typeface="Leonardo Hand F" panose="02000500000000000000" pitchFamily="2" charset="0"/>
              </a:rPr>
              <a:t> </a:t>
            </a:r>
            <a:r>
              <a:rPr lang="fr-FR" sz="3200" b="1" dirty="0">
                <a:solidFill>
                  <a:srgbClr val="983314"/>
                </a:solidFill>
                <a:latin typeface="Leonardo Hand F" panose="02000500000000000000" pitchFamily="2" charset="0"/>
              </a:rPr>
              <a:t>humain. 4 doigts font une paume, 4 paumes un pied, </a:t>
            </a:r>
            <a:r>
              <a:rPr lang="fr-FR" sz="3200" b="1" dirty="0" smtClean="0">
                <a:solidFill>
                  <a:srgbClr val="983314"/>
                </a:solidFill>
                <a:latin typeface="Leonardo Hand F" panose="02000500000000000000" pitchFamily="2" charset="0"/>
              </a:rPr>
              <a:t/>
            </a:r>
            <a:br>
              <a:rPr lang="fr-FR" sz="3200" b="1" dirty="0" smtClean="0">
                <a:solidFill>
                  <a:srgbClr val="983314"/>
                </a:solidFill>
                <a:latin typeface="Leonardo Hand F" panose="02000500000000000000" pitchFamily="2" charset="0"/>
              </a:rPr>
            </a:br>
            <a:r>
              <a:rPr lang="fr-FR" sz="3200" b="1" dirty="0" smtClean="0">
                <a:solidFill>
                  <a:srgbClr val="983314"/>
                </a:solidFill>
                <a:latin typeface="Leonardo Hand F" panose="02000500000000000000" pitchFamily="2" charset="0"/>
              </a:rPr>
              <a:t>6 </a:t>
            </a:r>
            <a:r>
              <a:rPr lang="fr-FR" sz="3200" b="1" dirty="0">
                <a:solidFill>
                  <a:srgbClr val="983314"/>
                </a:solidFill>
                <a:latin typeface="Leonardo Hand F" panose="02000500000000000000" pitchFamily="2" charset="0"/>
              </a:rPr>
              <a:t>paumes une </a:t>
            </a:r>
            <a:r>
              <a:rPr lang="fr-FR" sz="3200" b="1" dirty="0" err="1" smtClean="0">
                <a:solidFill>
                  <a:srgbClr val="983314"/>
                </a:solidFill>
                <a:latin typeface="Leonardo Hand F" panose="02000500000000000000" pitchFamily="2" charset="0"/>
              </a:rPr>
              <a:t>coudee</a:t>
            </a:r>
            <a:r>
              <a:rPr lang="fr-FR" sz="3200" b="1" dirty="0">
                <a:solidFill>
                  <a:srgbClr val="983314"/>
                </a:solidFill>
                <a:latin typeface="Leonardo Hand F" panose="02000500000000000000" pitchFamily="2" charset="0"/>
              </a:rPr>
              <a:t>, 4 </a:t>
            </a:r>
            <a:r>
              <a:rPr lang="fr-FR" sz="3200" b="1" dirty="0" err="1">
                <a:solidFill>
                  <a:srgbClr val="983314"/>
                </a:solidFill>
                <a:latin typeface="Leonardo Hand F" panose="02000500000000000000" pitchFamily="2" charset="0"/>
              </a:rPr>
              <a:t>coudees</a:t>
            </a:r>
            <a:r>
              <a:rPr lang="fr-FR" sz="3200" b="1" dirty="0">
                <a:solidFill>
                  <a:srgbClr val="983314"/>
                </a:solidFill>
                <a:latin typeface="Leonardo Hand F" panose="02000500000000000000" pitchFamily="2" charset="0"/>
              </a:rPr>
              <a:t> un double pas et 24 paumes une longueur d'homme.</a:t>
            </a:r>
          </a:p>
          <a:p>
            <a:pPr>
              <a:lnSpc>
                <a:spcPts val="3100"/>
              </a:lnSpc>
            </a:pPr>
            <a:r>
              <a:rPr lang="fr-FR" sz="3200" b="1" dirty="0">
                <a:solidFill>
                  <a:srgbClr val="983314"/>
                </a:solidFill>
                <a:latin typeface="Leonardo Hand F" panose="02000500000000000000" pitchFamily="2" charset="0"/>
              </a:rPr>
              <a:t>J'ai </a:t>
            </a:r>
            <a:r>
              <a:rPr lang="fr-FR" sz="3200" b="1" dirty="0" err="1" smtClean="0">
                <a:solidFill>
                  <a:srgbClr val="983314"/>
                </a:solidFill>
                <a:latin typeface="Leonardo Hand F" panose="02000500000000000000" pitchFamily="2" charset="0"/>
              </a:rPr>
              <a:t>cree</a:t>
            </a:r>
            <a:r>
              <a:rPr lang="fr-FR" sz="3200" b="1" dirty="0" smtClean="0">
                <a:solidFill>
                  <a:srgbClr val="983314"/>
                </a:solidFill>
                <a:latin typeface="Leonardo Hand F" panose="02000500000000000000" pitchFamily="2" charset="0"/>
              </a:rPr>
              <a:t> </a:t>
            </a:r>
            <a:r>
              <a:rPr lang="fr-FR" sz="3200" b="1" dirty="0">
                <a:solidFill>
                  <a:srgbClr val="983314"/>
                </a:solidFill>
                <a:latin typeface="Leonardo Hand F" panose="02000500000000000000" pitchFamily="2" charset="0"/>
              </a:rPr>
              <a:t>la quine pour les </a:t>
            </a:r>
            <a:r>
              <a:rPr lang="fr-FR" sz="3200" b="1" dirty="0" err="1" smtClean="0">
                <a:solidFill>
                  <a:srgbClr val="983314"/>
                </a:solidFill>
                <a:latin typeface="Leonardo Hand F" panose="02000500000000000000" pitchFamily="2" charset="0"/>
              </a:rPr>
              <a:t>batisseurs</a:t>
            </a:r>
            <a:r>
              <a:rPr lang="fr-FR" sz="3200" b="1" dirty="0" smtClean="0">
                <a:solidFill>
                  <a:srgbClr val="983314"/>
                </a:solidFill>
                <a:latin typeface="Leonardo Hand F" panose="02000500000000000000" pitchFamily="2" charset="0"/>
              </a:rPr>
              <a:t> </a:t>
            </a:r>
            <a:r>
              <a:rPr lang="fr-FR" sz="3200" b="1" dirty="0">
                <a:solidFill>
                  <a:srgbClr val="983314"/>
                </a:solidFill>
                <a:latin typeface="Leonardo Hand F" panose="02000500000000000000" pitchFamily="2" charset="0"/>
              </a:rPr>
              <a:t>afin qu'en </a:t>
            </a:r>
            <a:r>
              <a:rPr lang="fr-FR" sz="3200" b="1" dirty="0" smtClean="0">
                <a:solidFill>
                  <a:srgbClr val="983314"/>
                </a:solidFill>
                <a:latin typeface="Leonardo Hand F" panose="02000500000000000000" pitchFamily="2" charset="0"/>
              </a:rPr>
              <a:t>tout  lieu </a:t>
            </a:r>
            <a:r>
              <a:rPr lang="fr-FR" sz="3200" b="1" dirty="0">
                <a:solidFill>
                  <a:srgbClr val="983314"/>
                </a:solidFill>
                <a:latin typeface="Leonardo Hand F" panose="02000500000000000000" pitchFamily="2" charset="0"/>
              </a:rPr>
              <a:t>soient </a:t>
            </a:r>
            <a:r>
              <a:rPr lang="fr-FR" sz="3200" b="1" dirty="0" err="1" smtClean="0">
                <a:solidFill>
                  <a:srgbClr val="983314"/>
                </a:solidFill>
                <a:latin typeface="Leonardo Hand F" panose="02000500000000000000" pitchFamily="2" charset="0"/>
              </a:rPr>
              <a:t>respectees</a:t>
            </a:r>
            <a:r>
              <a:rPr lang="fr-FR" sz="3200" b="1" dirty="0" smtClean="0">
                <a:solidFill>
                  <a:srgbClr val="983314"/>
                </a:solidFill>
                <a:latin typeface="Leonardo Hand F" panose="02000500000000000000" pitchFamily="2" charset="0"/>
              </a:rPr>
              <a:t> </a:t>
            </a:r>
            <a:r>
              <a:rPr lang="fr-FR" sz="3200" b="1" dirty="0">
                <a:solidFill>
                  <a:srgbClr val="983314"/>
                </a:solidFill>
                <a:latin typeface="Leonardo Hand F" panose="02000500000000000000" pitchFamily="2" charset="0"/>
              </a:rPr>
              <a:t>les divines proportions</a:t>
            </a:r>
            <a:r>
              <a:rPr lang="fr-FR" sz="4000" b="1" dirty="0">
                <a:solidFill>
                  <a:srgbClr val="983314"/>
                </a:solidFill>
                <a:latin typeface="Leonardo Hand F" panose="02000500000000000000" pitchFamily="2" charset="0"/>
              </a:rPr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10065568" y="2846989"/>
            <a:ext cx="4953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https://www.google.com/imgres?imgurl=https%3A%2F%2Fp8.storage.canalblog.com%2F88%2F65%2F928353%2F94231894_o.png&amp;imgrefurl=http%3A%2F%2Fwww.lieuxdenergies.fr%2Farchives%2F2014%2F03%2F01%2F29336414.html&amp;tbnid=CrpGkSh-NPxRqM&amp;vet=1&amp;docid=IWIvBjBVSVx2bM&amp;w=1855&amp;h=2048</a:t>
            </a:r>
          </a:p>
        </p:txBody>
      </p:sp>
      <p:sp>
        <p:nvSpPr>
          <p:cNvPr id="3" name="Rectangle 2"/>
          <p:cNvSpPr/>
          <p:nvPr/>
        </p:nvSpPr>
        <p:spPr>
          <a:xfrm>
            <a:off x="10297902" y="2145933"/>
            <a:ext cx="4777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https://www.youtube.com/watch?v=hiOjqskDlS0</a:t>
            </a:r>
          </a:p>
        </p:txBody>
      </p:sp>
      <p:sp>
        <p:nvSpPr>
          <p:cNvPr id="4" name="Rectangle 3"/>
          <p:cNvSpPr/>
          <p:nvPr/>
        </p:nvSpPr>
        <p:spPr>
          <a:xfrm>
            <a:off x="11058520" y="5109674"/>
            <a:ext cx="4910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http://villemin.gerard.free.fr/Biologie/Vitruve.htm</a:t>
            </a:r>
          </a:p>
        </p:txBody>
      </p:sp>
      <p:grpSp>
        <p:nvGrpSpPr>
          <p:cNvPr id="6" name="Groupe 5"/>
          <p:cNvGrpSpPr/>
          <p:nvPr/>
        </p:nvGrpSpPr>
        <p:grpSpPr>
          <a:xfrm rot="5400000">
            <a:off x="6970083" y="2601987"/>
            <a:ext cx="3375100" cy="2049857"/>
            <a:chOff x="294184" y="827654"/>
            <a:chExt cx="3762375" cy="2285067"/>
          </a:xfrm>
        </p:grpSpPr>
        <p:pic>
          <p:nvPicPr>
            <p:cNvPr id="11" name="Picture 4" descr="https://am3pap002files.storage.live.com/y4mCN7hMJRoTJ0IuMUCywN-N8_ClwZTa9kWbsBAZoxLVnLOOyrWkRSlOeklBf_FuBF3qDLxXt_biIGWp9W2HQkBxM2wW0051wpk688TGtAwxTTMqmE7ESdkgHqc1wxr3AoEwWgr334W9g7z5IJK_nafObWTU8L-noIJHXL9Mzw-F-4sbeUoq69xLgqj8RhG8OQtrKS7MQxbw9645YZDlAn_EA/quine.jpg?psid=1&amp;width=395&amp;height=203"/>
            <p:cNvPicPr>
              <a:picLocks noChangeAspect="1" noChangeArrowheads="1"/>
            </p:cNvPicPr>
            <p:nvPr/>
          </p:nvPicPr>
          <p:blipFill>
            <a:blip r:embed="rId18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3941" b="94089" l="0" r="98228">
                          <a14:foregroundMark x1="40253" y1="6404" x2="40253" y2="6404"/>
                          <a14:foregroundMark x1="6582" y1="77833" x2="6582" y2="77833"/>
                          <a14:foregroundMark x1="4051" y1="89163" x2="4051" y2="89163"/>
                          <a14:foregroundMark x1="93418" y1="89655" x2="93418" y2="89655"/>
                          <a14:foregroundMark x1="97468" y1="90640" x2="97468" y2="90640"/>
                          <a14:foregroundMark x1="45316" y1="88177" x2="45316" y2="88177"/>
                        </a14:backgroundRemoval>
                      </a14:imgEffect>
                      <a14:imgEffect>
                        <a14:sharpenSoften amount="50000"/>
                      </a14:imgEffect>
                      <a14:imgEffect>
                        <a14:saturation sat="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184" y="1179145"/>
              <a:ext cx="3762375" cy="1933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816939" y="2500408"/>
              <a:ext cx="71686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400" b="1" dirty="0" err="1" smtClean="0">
                  <a:solidFill>
                    <a:srgbClr val="983314"/>
                  </a:solidFill>
                  <a:latin typeface="Leonardo Hand F" panose="02000500000000000000" pitchFamily="2" charset="0"/>
                </a:rPr>
                <a:t>coudee</a:t>
              </a:r>
              <a:endParaRPr lang="fr-FR" sz="24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969338" y="827654"/>
              <a:ext cx="73289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400" b="1" dirty="0" smtClean="0">
                  <a:solidFill>
                    <a:srgbClr val="983314"/>
                  </a:solidFill>
                  <a:latin typeface="Leonardo Hand F" panose="02000500000000000000" pitchFamily="2" charset="0"/>
                </a:rPr>
                <a:t>empan</a:t>
              </a:r>
              <a:endParaRPr lang="fr-FR" sz="24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365537" y="1502217"/>
              <a:ext cx="66236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400" b="1" dirty="0" smtClean="0">
                  <a:solidFill>
                    <a:srgbClr val="983314"/>
                  </a:solidFill>
                  <a:latin typeface="Leonardo Hand F" panose="02000500000000000000" pitchFamily="2" charset="0"/>
                </a:rPr>
                <a:t>palme</a:t>
              </a:r>
              <a:endParaRPr lang="fr-FR" sz="24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702231" y="2068989"/>
              <a:ext cx="72808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400" b="1" dirty="0" smtClean="0">
                  <a:solidFill>
                    <a:srgbClr val="983314"/>
                  </a:solidFill>
                  <a:latin typeface="Leonardo Hand F" panose="02000500000000000000" pitchFamily="2" charset="0"/>
                </a:rPr>
                <a:t>paume</a:t>
              </a:r>
              <a:endParaRPr lang="fr-FR" sz="2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136295" y="1888613"/>
              <a:ext cx="518570" cy="5146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400" b="1" dirty="0" smtClean="0">
                  <a:solidFill>
                    <a:srgbClr val="983314"/>
                  </a:solidFill>
                  <a:latin typeface="Leonardo Hand F" panose="02000500000000000000" pitchFamily="2" charset="0"/>
                </a:rPr>
                <a:t>pied</a:t>
              </a:r>
              <a:endParaRPr lang="fr-FR" sz="2400" dirty="0"/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1911501" y="631851"/>
            <a:ext cx="1430541" cy="5505033"/>
            <a:chOff x="1422033" y="701889"/>
            <a:chExt cx="1430541" cy="5505033"/>
          </a:xfrm>
        </p:grpSpPr>
        <p:sp>
          <p:nvSpPr>
            <p:cNvPr id="7" name="Rectangle 6"/>
            <p:cNvSpPr/>
            <p:nvPr/>
          </p:nvSpPr>
          <p:spPr>
            <a:xfrm rot="5400000">
              <a:off x="-253886" y="3100463"/>
              <a:ext cx="550503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4000" b="1" dirty="0">
                  <a:solidFill>
                    <a:srgbClr val="803D06"/>
                  </a:solidFill>
                  <a:latin typeface="Leonardo Hand F" panose="02000500000000000000" pitchFamily="2" charset="0"/>
                </a:rPr>
                <a:t>2 </a:t>
              </a:r>
              <a:r>
                <a:rPr lang="fr-FR" sz="4000" b="1" dirty="0" err="1" smtClean="0">
                  <a:solidFill>
                    <a:srgbClr val="803D06"/>
                  </a:solidFill>
                  <a:latin typeface="Leonardo Hand F" panose="02000500000000000000" pitchFamily="2" charset="0"/>
                </a:rPr>
                <a:t>coudees</a:t>
              </a:r>
              <a:r>
                <a:rPr lang="fr-FR" sz="4000" b="1" dirty="0" smtClean="0">
                  <a:solidFill>
                    <a:srgbClr val="803D06"/>
                  </a:solidFill>
                  <a:latin typeface="Leonardo Hand F" panose="02000500000000000000" pitchFamily="2" charset="0"/>
                </a:rPr>
                <a:t> </a:t>
              </a:r>
              <a:r>
                <a:rPr lang="fr-FR" sz="4000" b="1" dirty="0">
                  <a:solidFill>
                    <a:srgbClr val="803D06"/>
                  </a:solidFill>
                  <a:latin typeface="Amienne" panose="04000508060000020003" pitchFamily="82" charset="0"/>
                </a:rPr>
                <a:t>+</a:t>
              </a:r>
              <a:r>
                <a:rPr lang="fr-FR" sz="4000" b="1" dirty="0">
                  <a:solidFill>
                    <a:srgbClr val="803D06"/>
                  </a:solidFill>
                  <a:latin typeface="Leonardo Hand F" panose="02000500000000000000" pitchFamily="2" charset="0"/>
                </a:rPr>
                <a:t> 1 pied </a:t>
              </a:r>
              <a:r>
                <a:rPr lang="fr-FR" sz="4000" b="1" dirty="0">
                  <a:solidFill>
                    <a:srgbClr val="803D06"/>
                  </a:solidFill>
                  <a:latin typeface="Amienne" panose="04000508060000020003" pitchFamily="82" charset="0"/>
                </a:rPr>
                <a:t>+ </a:t>
              </a:r>
              <a:r>
                <a:rPr lang="fr-FR" sz="4000" b="1" dirty="0">
                  <a:solidFill>
                    <a:srgbClr val="803D06"/>
                  </a:solidFill>
                  <a:latin typeface="Leonardo Hand F" panose="02000500000000000000" pitchFamily="2" charset="0"/>
                </a:rPr>
                <a:t>1 longueur d'homme</a:t>
              </a:r>
            </a:p>
          </p:txBody>
        </p:sp>
        <p:sp>
          <p:nvSpPr>
            <p:cNvPr id="8" name="Forme libre 7"/>
            <p:cNvSpPr/>
            <p:nvPr/>
          </p:nvSpPr>
          <p:spPr>
            <a:xfrm>
              <a:off x="2067952" y="900332"/>
              <a:ext cx="171822" cy="5176911"/>
            </a:xfrm>
            <a:custGeom>
              <a:avLst/>
              <a:gdLst>
                <a:gd name="connsiteX0" fmla="*/ 0 w 112541"/>
                <a:gd name="connsiteY0" fmla="*/ 0 h 5176911"/>
                <a:gd name="connsiteX1" fmla="*/ 84406 w 112541"/>
                <a:gd name="connsiteY1" fmla="*/ 4318782 h 5176911"/>
                <a:gd name="connsiteX2" fmla="*/ 112541 w 112541"/>
                <a:gd name="connsiteY2" fmla="*/ 5176911 h 5176911"/>
                <a:gd name="connsiteX0" fmla="*/ 0 w 171822"/>
                <a:gd name="connsiteY0" fmla="*/ 0 h 5176911"/>
                <a:gd name="connsiteX1" fmla="*/ 168812 w 171822"/>
                <a:gd name="connsiteY1" fmla="*/ 3123028 h 5176911"/>
                <a:gd name="connsiteX2" fmla="*/ 112541 w 171822"/>
                <a:gd name="connsiteY2" fmla="*/ 5176911 h 5176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822" h="5176911">
                  <a:moveTo>
                    <a:pt x="0" y="0"/>
                  </a:moveTo>
                  <a:cubicBezTo>
                    <a:pt x="32824" y="1727982"/>
                    <a:pt x="150055" y="2260210"/>
                    <a:pt x="168812" y="3123028"/>
                  </a:cubicBezTo>
                  <a:cubicBezTo>
                    <a:pt x="187569" y="3985846"/>
                    <a:pt x="112541" y="5033890"/>
                    <a:pt x="112541" y="5176911"/>
                  </a:cubicBezTo>
                </a:path>
              </a:pathLst>
            </a:custGeom>
            <a:noFill/>
            <a:ln>
              <a:solidFill>
                <a:srgbClr val="9833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 rot="5221564">
              <a:off x="1501061" y="3197836"/>
              <a:ext cx="42672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3200" b="1" dirty="0">
                  <a:solidFill>
                    <a:srgbClr val="803D06"/>
                  </a:solidFill>
                  <a:latin typeface="Leonardo Hand F" panose="02000500000000000000" pitchFamily="2" charset="0"/>
                </a:rPr>
                <a:t>2</a:t>
              </a:r>
              <a:endParaRPr lang="fr-FR" sz="3200" dirty="0"/>
            </a:p>
          </p:txBody>
        </p:sp>
      </p:grpSp>
      <p:sp>
        <p:nvSpPr>
          <p:cNvPr id="27" name="Rectangle 26"/>
          <p:cNvSpPr/>
          <p:nvPr/>
        </p:nvSpPr>
        <p:spPr>
          <a:xfrm rot="5400000">
            <a:off x="281019" y="2797546"/>
            <a:ext cx="25827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6000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? en paumes</a:t>
            </a:r>
            <a:endParaRPr lang="fr-FR" sz="6000" dirty="0">
              <a:solidFill>
                <a:srgbClr val="803D06"/>
              </a:solidFill>
              <a:latin typeface="Leonardo Hand F" panose="02000500000000000000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565996">
            <a:off x="-175855" y="4311615"/>
            <a:ext cx="1931664" cy="2483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25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05495">
            <a:off x="-410858" y="-289599"/>
            <a:ext cx="3172562" cy="2035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264" y="4691832"/>
            <a:ext cx="2718572" cy="2166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124315">
            <a:off x="1287103" y="-1843405"/>
            <a:ext cx="7615433" cy="1083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-25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086" y="458407"/>
            <a:ext cx="16097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9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05" y="3176873"/>
            <a:ext cx="1727702" cy="149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27"/>
          <a:stretch/>
        </p:blipFill>
        <p:spPr bwMode="auto">
          <a:xfrm rot="1652557">
            <a:off x="3673697" y="5985282"/>
            <a:ext cx="30578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C:\Users\dane\Documents\SCAPE\epub\repere-01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2817" y="3142986"/>
            <a:ext cx="634642" cy="64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/>
          <p:cNvSpPr txBox="1"/>
          <p:nvPr/>
        </p:nvSpPr>
        <p:spPr>
          <a:xfrm rot="5400000">
            <a:off x="200353" y="3172617"/>
            <a:ext cx="420308" cy="584775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7</a:t>
            </a:r>
            <a:endParaRPr lang="fr-FR" sz="32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>
                        <a14:backgroundMark x1="90291" y1="11137" x2="90291" y2="11137"/>
                        <a14:backgroundMark x1="72087" y1="8817" x2="72087" y2="8817"/>
                      </a14:backgroundRemoval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80025">
            <a:off x="3471364" y="188640"/>
            <a:ext cx="515750" cy="53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5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737" y="214261"/>
            <a:ext cx="849263" cy="102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795" y="5979427"/>
            <a:ext cx="625374" cy="6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368648"/>
              </p:ext>
            </p:extLst>
          </p:nvPr>
        </p:nvGraphicFramePr>
        <p:xfrm>
          <a:off x="1424608" y="1196752"/>
          <a:ext cx="7200000" cy="36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a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b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c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d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e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f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g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h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i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j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k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l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m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n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o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p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q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r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s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t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u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v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w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x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y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z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.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,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?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;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+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-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X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/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=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: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!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(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)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«  »</a:t>
                      </a:r>
                      <a:endParaRPr lang="fr-FR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1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2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3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4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5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6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7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8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9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Papyrus" panose="03070502060502030205" pitchFamily="66" charset="0"/>
                        </a:rPr>
                        <a:t>0</a:t>
                      </a:r>
                      <a:endParaRPr lang="fr-FR" sz="3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535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1200583" y="-1684215"/>
            <a:ext cx="7213602" cy="1019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dane\Documents\SCAPE\epub\repere-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2817" y="3142986"/>
            <a:ext cx="634642" cy="64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6442373" y="2485877"/>
            <a:ext cx="1570879" cy="18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 rot="5400000">
            <a:off x="2575611" y="2872439"/>
            <a:ext cx="5272597" cy="1446550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88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5 4 3 2 7 6</a:t>
            </a:r>
            <a:endParaRPr lang="fr-FR" sz="88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 rot="5400000">
            <a:off x="200353" y="3172617"/>
            <a:ext cx="420308" cy="584775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1</a:t>
            </a:r>
            <a:endParaRPr lang="fr-FR" sz="32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28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264" y="4691832"/>
            <a:ext cx="2718572" cy="2166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05495">
            <a:off x="-410858" y="-289599"/>
            <a:ext cx="3172562" cy="2035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124315">
            <a:off x="1287103" y="-1843405"/>
            <a:ext cx="7615433" cy="1083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-25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086" y="458407"/>
            <a:ext cx="16097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9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05" y="3176873"/>
            <a:ext cx="1727702" cy="1494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27"/>
          <a:stretch/>
        </p:blipFill>
        <p:spPr bwMode="auto">
          <a:xfrm rot="1652557">
            <a:off x="3673697" y="5985282"/>
            <a:ext cx="30578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Users\dane\Documents\SCAPE\epub\repere-01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2817" y="3142986"/>
            <a:ext cx="634642" cy="64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 rot="5400000">
            <a:off x="200353" y="3172617"/>
            <a:ext cx="420308" cy="584775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7</a:t>
            </a:r>
            <a:endParaRPr lang="fr-FR" sz="32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>
                        <a14:backgroundMark x1="90291" y1="11137" x2="90291" y2="11137"/>
                        <a14:backgroundMark x1="72087" y1="8817" x2="72087" y2="8817"/>
                      </a14:backgroundRemoval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80025">
            <a:off x="3471364" y="188640"/>
            <a:ext cx="515750" cy="53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5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737" y="214261"/>
            <a:ext cx="849263" cy="102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795" y="5979427"/>
            <a:ext cx="625374" cy="67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884359"/>
              </p:ext>
            </p:extLst>
          </p:nvPr>
        </p:nvGraphicFramePr>
        <p:xfrm>
          <a:off x="1424608" y="1196752"/>
          <a:ext cx="7200000" cy="36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  <a:gridCol w="720000"/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a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b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c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d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e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f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g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h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i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j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k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l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m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n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o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p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q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r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s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t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u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v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w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x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y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z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point</a:t>
                      </a:r>
                      <a:endParaRPr lang="fr-FR" sz="1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virgule</a:t>
                      </a:r>
                      <a:endParaRPr lang="fr-FR" sz="1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?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;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plus</a:t>
                      </a:r>
                      <a:endParaRPr lang="fr-FR" sz="1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moins</a:t>
                      </a:r>
                      <a:endParaRPr lang="fr-FR" sz="1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multiplié</a:t>
                      </a:r>
                      <a:r>
                        <a:rPr lang="fr-FR" sz="1200" baseline="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 par</a:t>
                      </a:r>
                      <a:endParaRPr lang="fr-FR" sz="1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divisé</a:t>
                      </a:r>
                      <a:r>
                        <a:rPr lang="fr-FR" sz="1200" baseline="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 par</a:t>
                      </a:r>
                      <a:endParaRPr lang="fr-FR" sz="1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égal</a:t>
                      </a:r>
                      <a:endParaRPr lang="fr-FR" sz="12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: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!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(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)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«  »</a:t>
                      </a:r>
                      <a:endParaRPr lang="fr-FR" sz="24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1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2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3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4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5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6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7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8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9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 smtClean="0">
                          <a:solidFill>
                            <a:srgbClr val="803D06"/>
                          </a:solidFill>
                          <a:latin typeface="Papyrus" panose="03070502060502030205" pitchFamily="66" charset="0"/>
                        </a:rPr>
                        <a:t>0</a:t>
                      </a:r>
                      <a:endParaRPr lang="fr-FR" sz="3600" dirty="0">
                        <a:solidFill>
                          <a:srgbClr val="803D06"/>
                        </a:solidFill>
                        <a:latin typeface="Papyrus" panose="03070502060502030205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3D0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487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24680">
            <a:off x="921040" y="379051"/>
            <a:ext cx="619305" cy="532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1009381" y="-1846757"/>
            <a:ext cx="7615433" cy="1083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1" name="Groupe 70"/>
          <p:cNvGrpSpPr/>
          <p:nvPr/>
        </p:nvGrpSpPr>
        <p:grpSpPr>
          <a:xfrm>
            <a:off x="1623235" y="1386704"/>
            <a:ext cx="6763924" cy="360040"/>
            <a:chOff x="1623235" y="1386704"/>
            <a:chExt cx="6763924" cy="360040"/>
          </a:xfrm>
        </p:grpSpPr>
        <p:grpSp>
          <p:nvGrpSpPr>
            <p:cNvPr id="14" name="Groupe 13"/>
            <p:cNvGrpSpPr/>
            <p:nvPr/>
          </p:nvGrpSpPr>
          <p:grpSpPr>
            <a:xfrm>
              <a:off x="3051259" y="1386704"/>
              <a:ext cx="337815" cy="360040"/>
              <a:chOff x="344488" y="692696"/>
              <a:chExt cx="337815" cy="360040"/>
            </a:xfrm>
          </p:grpSpPr>
          <p:grpSp>
            <p:nvGrpSpPr>
              <p:cNvPr id="12" name="Groupe 11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" name="Rectangle 4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1" name="Groupe 10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6" name="Rectangle 5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3" name="Groupe 12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8" name="Rectangle 7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5" name="Groupe 14"/>
            <p:cNvGrpSpPr/>
            <p:nvPr/>
          </p:nvGrpSpPr>
          <p:grpSpPr>
            <a:xfrm>
              <a:off x="1623235" y="1386704"/>
              <a:ext cx="337815" cy="360040"/>
              <a:chOff x="344488" y="692696"/>
              <a:chExt cx="337815" cy="360040"/>
            </a:xfrm>
          </p:grpSpPr>
          <p:grpSp>
            <p:nvGrpSpPr>
              <p:cNvPr id="16" name="Groupe 15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7" name="Groupe 16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8" name="Groupe 17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9" name="Rectangle 18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6" name="Groupe 25"/>
            <p:cNvGrpSpPr/>
            <p:nvPr/>
          </p:nvGrpSpPr>
          <p:grpSpPr>
            <a:xfrm>
              <a:off x="2337247" y="1386704"/>
              <a:ext cx="337815" cy="360040"/>
              <a:chOff x="344488" y="692696"/>
              <a:chExt cx="337815" cy="360040"/>
            </a:xfrm>
          </p:grpSpPr>
          <p:grpSp>
            <p:nvGrpSpPr>
              <p:cNvPr id="27" name="Groupe 26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8" name="Groupe 27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9" name="Groupe 28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31" name="Rectangle 30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0" name="Rectangle 29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8" name="Groupe 47"/>
            <p:cNvGrpSpPr/>
            <p:nvPr/>
          </p:nvGrpSpPr>
          <p:grpSpPr>
            <a:xfrm>
              <a:off x="3765271" y="1386704"/>
              <a:ext cx="337815" cy="360040"/>
              <a:chOff x="344488" y="692696"/>
              <a:chExt cx="337815" cy="360040"/>
            </a:xfrm>
          </p:grpSpPr>
          <p:grpSp>
            <p:nvGrpSpPr>
              <p:cNvPr id="49" name="Groupe 48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57" name="Rectangle 56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50" name="Groupe 49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51" name="Groupe 50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53" name="Rectangle 52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2" name="Rectangle 51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83" name="Groupe 82"/>
            <p:cNvGrpSpPr/>
            <p:nvPr/>
          </p:nvGrpSpPr>
          <p:grpSpPr>
            <a:xfrm>
              <a:off x="4479283" y="1386704"/>
              <a:ext cx="337815" cy="360040"/>
              <a:chOff x="344488" y="692696"/>
              <a:chExt cx="337815" cy="360040"/>
            </a:xfrm>
          </p:grpSpPr>
          <p:grpSp>
            <p:nvGrpSpPr>
              <p:cNvPr id="84" name="Groupe 83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92" name="Rectangle 91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85" name="Groupe 84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90" name="Rectangle 89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1" name="Rectangle 90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86" name="Groupe 85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88" name="Rectangle 87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9" name="Rectangle 88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87" name="Rectangle 86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94" name="Groupe 93"/>
            <p:cNvGrpSpPr/>
            <p:nvPr/>
          </p:nvGrpSpPr>
          <p:grpSpPr>
            <a:xfrm>
              <a:off x="5193295" y="1386704"/>
              <a:ext cx="337815" cy="360040"/>
              <a:chOff x="344488" y="692696"/>
              <a:chExt cx="337815" cy="360040"/>
            </a:xfrm>
          </p:grpSpPr>
          <p:grpSp>
            <p:nvGrpSpPr>
              <p:cNvPr id="95" name="Groupe 94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103" name="Rectangle 102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4" name="Rectangle 103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96" name="Groupe 95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101" name="Rectangle 100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2" name="Rectangle 101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97" name="Groupe 96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99" name="Rectangle 98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0" name="Rectangle 99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98" name="Rectangle 97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05" name="Groupe 104"/>
            <p:cNvGrpSpPr/>
            <p:nvPr/>
          </p:nvGrpSpPr>
          <p:grpSpPr>
            <a:xfrm>
              <a:off x="5907307" y="1386704"/>
              <a:ext cx="337815" cy="360040"/>
              <a:chOff x="344488" y="692696"/>
              <a:chExt cx="337815" cy="360040"/>
            </a:xfrm>
          </p:grpSpPr>
          <p:grpSp>
            <p:nvGrpSpPr>
              <p:cNvPr id="106" name="Groupe 105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114" name="Rectangle 113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5" name="Rectangle 114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07" name="Groupe 106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112" name="Rectangle 111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3" name="Rectangle 112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08" name="Groupe 107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09" name="Rectangle 108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16" name="Groupe 115"/>
            <p:cNvGrpSpPr/>
            <p:nvPr/>
          </p:nvGrpSpPr>
          <p:grpSpPr>
            <a:xfrm>
              <a:off x="6621319" y="1386704"/>
              <a:ext cx="337815" cy="360040"/>
              <a:chOff x="344488" y="692696"/>
              <a:chExt cx="337815" cy="360040"/>
            </a:xfrm>
          </p:grpSpPr>
          <p:grpSp>
            <p:nvGrpSpPr>
              <p:cNvPr id="117" name="Groupe 116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125" name="Rectangle 124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6" name="Rectangle 125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18" name="Groupe 117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123" name="Rectangle 122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4" name="Rectangle 123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19" name="Groupe 118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121" name="Rectangle 120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2" name="Rectangle 121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20" name="Rectangle 119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27" name="Groupe 126"/>
            <p:cNvGrpSpPr/>
            <p:nvPr/>
          </p:nvGrpSpPr>
          <p:grpSpPr>
            <a:xfrm>
              <a:off x="7335331" y="1386704"/>
              <a:ext cx="337815" cy="360040"/>
              <a:chOff x="344488" y="692696"/>
              <a:chExt cx="337815" cy="360040"/>
            </a:xfrm>
          </p:grpSpPr>
          <p:grpSp>
            <p:nvGrpSpPr>
              <p:cNvPr id="128" name="Groupe 127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136" name="Rectangle 135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7" name="Rectangle 136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29" name="Groupe 128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134" name="Rectangle 133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5" name="Rectangle 134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30" name="Groupe 129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132" name="Rectangle 131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3" name="Rectangle 132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31" name="Rectangle 130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38" name="Groupe 137"/>
            <p:cNvGrpSpPr/>
            <p:nvPr/>
          </p:nvGrpSpPr>
          <p:grpSpPr>
            <a:xfrm>
              <a:off x="8049344" y="1386704"/>
              <a:ext cx="337815" cy="360040"/>
              <a:chOff x="344488" y="692696"/>
              <a:chExt cx="337815" cy="360040"/>
            </a:xfrm>
          </p:grpSpPr>
          <p:grpSp>
            <p:nvGrpSpPr>
              <p:cNvPr id="139" name="Groupe 138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147" name="Rectangle 146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8" name="Rectangle 147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40" name="Groupe 139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145" name="Rectangle 144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6" name="Rectangle 145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41" name="Groupe 140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143" name="Rectangle 142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4" name="Rectangle 143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42" name="Rectangle 141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50" name="Groupe 149"/>
          <p:cNvGrpSpPr/>
          <p:nvPr/>
        </p:nvGrpSpPr>
        <p:grpSpPr>
          <a:xfrm>
            <a:off x="1623235" y="2096852"/>
            <a:ext cx="6763924" cy="360040"/>
            <a:chOff x="1623235" y="1386704"/>
            <a:chExt cx="6763924" cy="360040"/>
          </a:xfrm>
        </p:grpSpPr>
        <p:grpSp>
          <p:nvGrpSpPr>
            <p:cNvPr id="151" name="Groupe 150"/>
            <p:cNvGrpSpPr/>
            <p:nvPr/>
          </p:nvGrpSpPr>
          <p:grpSpPr>
            <a:xfrm>
              <a:off x="3051259" y="1386704"/>
              <a:ext cx="337815" cy="360040"/>
              <a:chOff x="344488" y="692696"/>
              <a:chExt cx="337815" cy="360040"/>
            </a:xfrm>
          </p:grpSpPr>
          <p:grpSp>
            <p:nvGrpSpPr>
              <p:cNvPr id="251" name="Groupe 250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259" name="Rectangle 258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60" name="Rectangle 259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52" name="Groupe 251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257" name="Rectangle 256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8" name="Rectangle 257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53" name="Groupe 252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255" name="Rectangle 254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6" name="Rectangle 255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54" name="Rectangle 253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52" name="Groupe 151"/>
            <p:cNvGrpSpPr/>
            <p:nvPr/>
          </p:nvGrpSpPr>
          <p:grpSpPr>
            <a:xfrm>
              <a:off x="1623235" y="1386704"/>
              <a:ext cx="337815" cy="360040"/>
              <a:chOff x="344488" y="692696"/>
              <a:chExt cx="337815" cy="360040"/>
            </a:xfrm>
          </p:grpSpPr>
          <p:grpSp>
            <p:nvGrpSpPr>
              <p:cNvPr id="241" name="Groupe 240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249" name="Rectangle 248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50" name="Rectangle 249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42" name="Groupe 241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247" name="Rectangle 246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48" name="Rectangle 247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43" name="Groupe 242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245" name="Rectangle 244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46" name="Rectangle 245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44" name="Rectangle 243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53" name="Groupe 152"/>
            <p:cNvGrpSpPr/>
            <p:nvPr/>
          </p:nvGrpSpPr>
          <p:grpSpPr>
            <a:xfrm>
              <a:off x="2337247" y="1386704"/>
              <a:ext cx="337815" cy="360040"/>
              <a:chOff x="344488" y="692696"/>
              <a:chExt cx="337815" cy="360040"/>
            </a:xfrm>
          </p:grpSpPr>
          <p:grpSp>
            <p:nvGrpSpPr>
              <p:cNvPr id="231" name="Groupe 230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239" name="Rectangle 238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40" name="Rectangle 239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32" name="Groupe 231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237" name="Rectangle 236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38" name="Rectangle 237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33" name="Groupe 232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235" name="Rectangle 234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36" name="Rectangle 235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34" name="Rectangle 233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54" name="Groupe 153"/>
            <p:cNvGrpSpPr/>
            <p:nvPr/>
          </p:nvGrpSpPr>
          <p:grpSpPr>
            <a:xfrm>
              <a:off x="3765271" y="1386704"/>
              <a:ext cx="337815" cy="360040"/>
              <a:chOff x="344488" y="692696"/>
              <a:chExt cx="337815" cy="360040"/>
            </a:xfrm>
          </p:grpSpPr>
          <p:grpSp>
            <p:nvGrpSpPr>
              <p:cNvPr id="221" name="Groupe 220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229" name="Rectangle 228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30" name="Rectangle 229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22" name="Groupe 221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227" name="Rectangle 226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8" name="Rectangle 227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23" name="Groupe 222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225" name="Rectangle 224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6" name="Rectangle 225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24" name="Rectangle 223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55" name="Groupe 154"/>
            <p:cNvGrpSpPr/>
            <p:nvPr/>
          </p:nvGrpSpPr>
          <p:grpSpPr>
            <a:xfrm>
              <a:off x="4479283" y="1386704"/>
              <a:ext cx="337815" cy="360040"/>
              <a:chOff x="344488" y="692696"/>
              <a:chExt cx="337815" cy="360040"/>
            </a:xfrm>
          </p:grpSpPr>
          <p:grpSp>
            <p:nvGrpSpPr>
              <p:cNvPr id="211" name="Groupe 210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219" name="Rectangle 218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0" name="Rectangle 219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12" name="Groupe 211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217" name="Rectangle 216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8" name="Rectangle 217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13" name="Groupe 212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215" name="Rectangle 214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6" name="Rectangle 215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14" name="Rectangle 213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56" name="Groupe 155"/>
            <p:cNvGrpSpPr/>
            <p:nvPr/>
          </p:nvGrpSpPr>
          <p:grpSpPr>
            <a:xfrm>
              <a:off x="5193295" y="1386704"/>
              <a:ext cx="337815" cy="360040"/>
              <a:chOff x="344488" y="692696"/>
              <a:chExt cx="337815" cy="360040"/>
            </a:xfrm>
          </p:grpSpPr>
          <p:grpSp>
            <p:nvGrpSpPr>
              <p:cNvPr id="201" name="Groupe 200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209" name="Rectangle 208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0" name="Rectangle 209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02" name="Groupe 201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207" name="Rectangle 206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8" name="Rectangle 207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03" name="Groupe 202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205" name="Rectangle 204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6" name="Rectangle 205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04" name="Rectangle 203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57" name="Groupe 156"/>
            <p:cNvGrpSpPr/>
            <p:nvPr/>
          </p:nvGrpSpPr>
          <p:grpSpPr>
            <a:xfrm>
              <a:off x="5907307" y="1386704"/>
              <a:ext cx="337815" cy="360040"/>
              <a:chOff x="344488" y="692696"/>
              <a:chExt cx="337815" cy="360040"/>
            </a:xfrm>
          </p:grpSpPr>
          <p:grpSp>
            <p:nvGrpSpPr>
              <p:cNvPr id="191" name="Groupe 190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199" name="Rectangle 198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0" name="Rectangle 199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92" name="Groupe 191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197" name="Rectangle 196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8" name="Rectangle 197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93" name="Groupe 192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195" name="Rectangle 194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6" name="Rectangle 195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94" name="Rectangle 193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58" name="Groupe 157"/>
            <p:cNvGrpSpPr/>
            <p:nvPr/>
          </p:nvGrpSpPr>
          <p:grpSpPr>
            <a:xfrm>
              <a:off x="6621319" y="1386704"/>
              <a:ext cx="337815" cy="360040"/>
              <a:chOff x="344488" y="692696"/>
              <a:chExt cx="337815" cy="360040"/>
            </a:xfrm>
          </p:grpSpPr>
          <p:grpSp>
            <p:nvGrpSpPr>
              <p:cNvPr id="181" name="Groupe 180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189" name="Rectangle 188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0" name="Rectangle 189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82" name="Groupe 181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187" name="Rectangle 186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8" name="Rectangle 187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83" name="Groupe 182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185" name="Rectangle 184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6" name="Rectangle 185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84" name="Rectangle 183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59" name="Groupe 158"/>
            <p:cNvGrpSpPr/>
            <p:nvPr/>
          </p:nvGrpSpPr>
          <p:grpSpPr>
            <a:xfrm>
              <a:off x="7335331" y="1386704"/>
              <a:ext cx="337815" cy="360040"/>
              <a:chOff x="344488" y="692696"/>
              <a:chExt cx="337815" cy="360040"/>
            </a:xfrm>
          </p:grpSpPr>
          <p:grpSp>
            <p:nvGrpSpPr>
              <p:cNvPr id="171" name="Groupe 170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179" name="Rectangle 178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0" name="Rectangle 179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72" name="Groupe 171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177" name="Rectangle 176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78" name="Rectangle 177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73" name="Groupe 172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175" name="Rectangle 174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76" name="Rectangle 175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74" name="Rectangle 173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60" name="Groupe 159"/>
            <p:cNvGrpSpPr/>
            <p:nvPr/>
          </p:nvGrpSpPr>
          <p:grpSpPr>
            <a:xfrm>
              <a:off x="8049344" y="1386704"/>
              <a:ext cx="337815" cy="360040"/>
              <a:chOff x="344488" y="692696"/>
              <a:chExt cx="337815" cy="360040"/>
            </a:xfrm>
          </p:grpSpPr>
          <p:grpSp>
            <p:nvGrpSpPr>
              <p:cNvPr id="161" name="Groupe 160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169" name="Rectangle 168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70" name="Rectangle 169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62" name="Groupe 161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167" name="Rectangle 166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8" name="Rectangle 167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63" name="Groupe 162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165" name="Rectangle 164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66" name="Rectangle 165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64" name="Rectangle 163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61" name="Groupe 260"/>
          <p:cNvGrpSpPr/>
          <p:nvPr/>
        </p:nvGrpSpPr>
        <p:grpSpPr>
          <a:xfrm>
            <a:off x="1617840" y="2826844"/>
            <a:ext cx="6763924" cy="360040"/>
            <a:chOff x="1623235" y="1386704"/>
            <a:chExt cx="6763924" cy="360040"/>
          </a:xfrm>
        </p:grpSpPr>
        <p:grpSp>
          <p:nvGrpSpPr>
            <p:cNvPr id="262" name="Groupe 261"/>
            <p:cNvGrpSpPr/>
            <p:nvPr/>
          </p:nvGrpSpPr>
          <p:grpSpPr>
            <a:xfrm>
              <a:off x="3051259" y="1386704"/>
              <a:ext cx="337815" cy="360040"/>
              <a:chOff x="344488" y="692696"/>
              <a:chExt cx="337815" cy="360040"/>
            </a:xfrm>
          </p:grpSpPr>
          <p:grpSp>
            <p:nvGrpSpPr>
              <p:cNvPr id="362" name="Groupe 361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370" name="Rectangle 369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71" name="Rectangle 370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63" name="Groupe 362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368" name="Rectangle 367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69" name="Rectangle 368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64" name="Groupe 363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366" name="Rectangle 365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67" name="Rectangle 366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65" name="Rectangle 364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63" name="Groupe 262"/>
            <p:cNvGrpSpPr/>
            <p:nvPr/>
          </p:nvGrpSpPr>
          <p:grpSpPr>
            <a:xfrm>
              <a:off x="1623235" y="1386704"/>
              <a:ext cx="337815" cy="360040"/>
              <a:chOff x="344488" y="692696"/>
              <a:chExt cx="337815" cy="360040"/>
            </a:xfrm>
          </p:grpSpPr>
          <p:grpSp>
            <p:nvGrpSpPr>
              <p:cNvPr id="352" name="Groupe 351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360" name="Rectangle 359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61" name="Rectangle 360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53" name="Groupe 352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358" name="Rectangle 357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59" name="Rectangle 358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54" name="Groupe 353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356" name="Rectangle 355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57" name="Rectangle 356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55" name="Rectangle 354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64" name="Groupe 263"/>
            <p:cNvGrpSpPr/>
            <p:nvPr/>
          </p:nvGrpSpPr>
          <p:grpSpPr>
            <a:xfrm>
              <a:off x="2337247" y="1386704"/>
              <a:ext cx="337815" cy="360040"/>
              <a:chOff x="344488" y="692696"/>
              <a:chExt cx="337815" cy="360040"/>
            </a:xfrm>
          </p:grpSpPr>
          <p:grpSp>
            <p:nvGrpSpPr>
              <p:cNvPr id="342" name="Groupe 341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350" name="Rectangle 349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51" name="Rectangle 350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43" name="Groupe 342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348" name="Rectangle 347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49" name="Rectangle 348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44" name="Groupe 343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346" name="Rectangle 345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47" name="Rectangle 346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45" name="Rectangle 344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65" name="Groupe 264"/>
            <p:cNvGrpSpPr/>
            <p:nvPr/>
          </p:nvGrpSpPr>
          <p:grpSpPr>
            <a:xfrm>
              <a:off x="3765271" y="1386704"/>
              <a:ext cx="337815" cy="360040"/>
              <a:chOff x="344488" y="692696"/>
              <a:chExt cx="337815" cy="360040"/>
            </a:xfrm>
          </p:grpSpPr>
          <p:grpSp>
            <p:nvGrpSpPr>
              <p:cNvPr id="332" name="Groupe 331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340" name="Rectangle 339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41" name="Rectangle 340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33" name="Groupe 332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338" name="Rectangle 337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39" name="Rectangle 338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34" name="Groupe 333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336" name="Rectangle 335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37" name="Rectangle 336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35" name="Rectangle 334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66" name="Groupe 265"/>
            <p:cNvGrpSpPr/>
            <p:nvPr/>
          </p:nvGrpSpPr>
          <p:grpSpPr>
            <a:xfrm>
              <a:off x="4479283" y="1386704"/>
              <a:ext cx="337815" cy="360040"/>
              <a:chOff x="344488" y="692696"/>
              <a:chExt cx="337815" cy="360040"/>
            </a:xfrm>
          </p:grpSpPr>
          <p:grpSp>
            <p:nvGrpSpPr>
              <p:cNvPr id="322" name="Groupe 321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330" name="Rectangle 329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31" name="Rectangle 330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23" name="Groupe 322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328" name="Rectangle 327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29" name="Rectangle 328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24" name="Groupe 323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326" name="Rectangle 325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27" name="Rectangle 326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25" name="Rectangle 324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67" name="Groupe 266"/>
            <p:cNvGrpSpPr/>
            <p:nvPr/>
          </p:nvGrpSpPr>
          <p:grpSpPr>
            <a:xfrm>
              <a:off x="5193295" y="1386704"/>
              <a:ext cx="337815" cy="360040"/>
              <a:chOff x="344488" y="692696"/>
              <a:chExt cx="337815" cy="360040"/>
            </a:xfrm>
          </p:grpSpPr>
          <p:grpSp>
            <p:nvGrpSpPr>
              <p:cNvPr id="312" name="Groupe 311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320" name="Rectangle 319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21" name="Rectangle 320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13" name="Groupe 312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318" name="Rectangle 317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9" name="Rectangle 318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14" name="Groupe 313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316" name="Rectangle 315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7" name="Rectangle 316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15" name="Rectangle 314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68" name="Groupe 267"/>
            <p:cNvGrpSpPr/>
            <p:nvPr/>
          </p:nvGrpSpPr>
          <p:grpSpPr>
            <a:xfrm>
              <a:off x="5907307" y="1386704"/>
              <a:ext cx="337815" cy="360040"/>
              <a:chOff x="344488" y="692696"/>
              <a:chExt cx="337815" cy="360040"/>
            </a:xfrm>
          </p:grpSpPr>
          <p:grpSp>
            <p:nvGrpSpPr>
              <p:cNvPr id="302" name="Groupe 301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310" name="Rectangle 309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1" name="Rectangle 310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03" name="Groupe 302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308" name="Rectangle 307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9" name="Rectangle 308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04" name="Groupe 303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306" name="Rectangle 305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7" name="Rectangle 306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05" name="Rectangle 304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69" name="Groupe 268"/>
            <p:cNvGrpSpPr/>
            <p:nvPr/>
          </p:nvGrpSpPr>
          <p:grpSpPr>
            <a:xfrm>
              <a:off x="6621319" y="1386704"/>
              <a:ext cx="337815" cy="360040"/>
              <a:chOff x="344488" y="692696"/>
              <a:chExt cx="337815" cy="360040"/>
            </a:xfrm>
          </p:grpSpPr>
          <p:grpSp>
            <p:nvGrpSpPr>
              <p:cNvPr id="292" name="Groupe 291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300" name="Rectangle 299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1" name="Rectangle 300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93" name="Groupe 292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298" name="Rectangle 297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9" name="Rectangle 298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94" name="Groupe 293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296" name="Rectangle 295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7" name="Rectangle 296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95" name="Rectangle 294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70" name="Groupe 269"/>
            <p:cNvGrpSpPr/>
            <p:nvPr/>
          </p:nvGrpSpPr>
          <p:grpSpPr>
            <a:xfrm>
              <a:off x="7335331" y="1386704"/>
              <a:ext cx="337815" cy="360040"/>
              <a:chOff x="344488" y="692696"/>
              <a:chExt cx="337815" cy="360040"/>
            </a:xfrm>
          </p:grpSpPr>
          <p:grpSp>
            <p:nvGrpSpPr>
              <p:cNvPr id="282" name="Groupe 281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290" name="Rectangle 289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1" name="Rectangle 290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83" name="Groupe 282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288" name="Rectangle 287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9" name="Rectangle 288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84" name="Groupe 283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286" name="Rectangle 285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7" name="Rectangle 286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85" name="Rectangle 284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71" name="Groupe 270"/>
            <p:cNvGrpSpPr/>
            <p:nvPr/>
          </p:nvGrpSpPr>
          <p:grpSpPr>
            <a:xfrm>
              <a:off x="8049344" y="1386704"/>
              <a:ext cx="337815" cy="360040"/>
              <a:chOff x="344488" y="692696"/>
              <a:chExt cx="337815" cy="360040"/>
            </a:xfrm>
          </p:grpSpPr>
          <p:grpSp>
            <p:nvGrpSpPr>
              <p:cNvPr id="272" name="Groupe 271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280" name="Rectangle 279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1" name="Rectangle 280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73" name="Groupe 272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278" name="Rectangle 277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79" name="Rectangle 278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74" name="Groupe 273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276" name="Rectangle 275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77" name="Rectangle 276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75" name="Rectangle 274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372" name="Groupe 371"/>
          <p:cNvGrpSpPr/>
          <p:nvPr/>
        </p:nvGrpSpPr>
        <p:grpSpPr>
          <a:xfrm>
            <a:off x="1623235" y="3537012"/>
            <a:ext cx="6763924" cy="360040"/>
            <a:chOff x="1623235" y="1386704"/>
            <a:chExt cx="6763924" cy="360040"/>
          </a:xfrm>
        </p:grpSpPr>
        <p:grpSp>
          <p:nvGrpSpPr>
            <p:cNvPr id="373" name="Groupe 372"/>
            <p:cNvGrpSpPr/>
            <p:nvPr/>
          </p:nvGrpSpPr>
          <p:grpSpPr>
            <a:xfrm>
              <a:off x="3051259" y="1386704"/>
              <a:ext cx="337815" cy="360040"/>
              <a:chOff x="344488" y="692696"/>
              <a:chExt cx="337815" cy="360040"/>
            </a:xfrm>
          </p:grpSpPr>
          <p:grpSp>
            <p:nvGrpSpPr>
              <p:cNvPr id="473" name="Groupe 472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481" name="Rectangle 480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82" name="Rectangle 481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74" name="Groupe 473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479" name="Rectangle 478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80" name="Rectangle 479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75" name="Groupe 474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477" name="Rectangle 476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78" name="Rectangle 477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476" name="Rectangle 475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74" name="Groupe 373"/>
            <p:cNvGrpSpPr/>
            <p:nvPr/>
          </p:nvGrpSpPr>
          <p:grpSpPr>
            <a:xfrm>
              <a:off x="1623235" y="1386704"/>
              <a:ext cx="337815" cy="360040"/>
              <a:chOff x="344488" y="692696"/>
              <a:chExt cx="337815" cy="360040"/>
            </a:xfrm>
          </p:grpSpPr>
          <p:grpSp>
            <p:nvGrpSpPr>
              <p:cNvPr id="463" name="Groupe 462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471" name="Rectangle 470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72" name="Rectangle 471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64" name="Groupe 463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469" name="Rectangle 468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70" name="Rectangle 469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65" name="Groupe 464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467" name="Rectangle 466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68" name="Rectangle 467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466" name="Rectangle 465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75" name="Groupe 374"/>
            <p:cNvGrpSpPr/>
            <p:nvPr/>
          </p:nvGrpSpPr>
          <p:grpSpPr>
            <a:xfrm>
              <a:off x="2337247" y="1386704"/>
              <a:ext cx="337815" cy="360040"/>
              <a:chOff x="344488" y="692696"/>
              <a:chExt cx="337815" cy="360040"/>
            </a:xfrm>
          </p:grpSpPr>
          <p:grpSp>
            <p:nvGrpSpPr>
              <p:cNvPr id="453" name="Groupe 452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461" name="Rectangle 460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62" name="Rectangle 461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54" name="Groupe 453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459" name="Rectangle 458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60" name="Rectangle 459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55" name="Groupe 454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457" name="Rectangle 456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58" name="Rectangle 457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456" name="Rectangle 455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76" name="Groupe 375"/>
            <p:cNvGrpSpPr/>
            <p:nvPr/>
          </p:nvGrpSpPr>
          <p:grpSpPr>
            <a:xfrm>
              <a:off x="3765271" y="1386704"/>
              <a:ext cx="337815" cy="360040"/>
              <a:chOff x="344488" y="692696"/>
              <a:chExt cx="337815" cy="360040"/>
            </a:xfrm>
          </p:grpSpPr>
          <p:grpSp>
            <p:nvGrpSpPr>
              <p:cNvPr id="443" name="Groupe 442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451" name="Rectangle 450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52" name="Rectangle 451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44" name="Groupe 443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449" name="Rectangle 448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50" name="Rectangle 449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45" name="Groupe 444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447" name="Rectangle 446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48" name="Rectangle 447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446" name="Rectangle 445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77" name="Groupe 376"/>
            <p:cNvGrpSpPr/>
            <p:nvPr/>
          </p:nvGrpSpPr>
          <p:grpSpPr>
            <a:xfrm>
              <a:off x="4479283" y="1386704"/>
              <a:ext cx="337815" cy="360040"/>
              <a:chOff x="344488" y="692696"/>
              <a:chExt cx="337815" cy="360040"/>
            </a:xfrm>
          </p:grpSpPr>
          <p:grpSp>
            <p:nvGrpSpPr>
              <p:cNvPr id="433" name="Groupe 432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441" name="Rectangle 440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42" name="Rectangle 441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34" name="Groupe 433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439" name="Rectangle 438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40" name="Rectangle 439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35" name="Groupe 434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437" name="Rectangle 436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38" name="Rectangle 437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436" name="Rectangle 435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78" name="Groupe 377"/>
            <p:cNvGrpSpPr/>
            <p:nvPr/>
          </p:nvGrpSpPr>
          <p:grpSpPr>
            <a:xfrm>
              <a:off x="5193295" y="1386704"/>
              <a:ext cx="337815" cy="360040"/>
              <a:chOff x="344488" y="692696"/>
              <a:chExt cx="337815" cy="360040"/>
            </a:xfrm>
          </p:grpSpPr>
          <p:grpSp>
            <p:nvGrpSpPr>
              <p:cNvPr id="423" name="Groupe 422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431" name="Rectangle 430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32" name="Rectangle 431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24" name="Groupe 423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429" name="Rectangle 428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30" name="Rectangle 429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25" name="Groupe 424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427" name="Rectangle 426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8" name="Rectangle 427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426" name="Rectangle 425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79" name="Groupe 378"/>
            <p:cNvGrpSpPr/>
            <p:nvPr/>
          </p:nvGrpSpPr>
          <p:grpSpPr>
            <a:xfrm>
              <a:off x="5907307" y="1386704"/>
              <a:ext cx="337815" cy="360040"/>
              <a:chOff x="344488" y="692696"/>
              <a:chExt cx="337815" cy="360040"/>
            </a:xfrm>
          </p:grpSpPr>
          <p:grpSp>
            <p:nvGrpSpPr>
              <p:cNvPr id="413" name="Groupe 412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421" name="Rectangle 420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2" name="Rectangle 421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14" name="Groupe 413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419" name="Rectangle 418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0" name="Rectangle 419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15" name="Groupe 414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417" name="Rectangle 416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8" name="Rectangle 417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416" name="Rectangle 415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80" name="Groupe 379"/>
            <p:cNvGrpSpPr/>
            <p:nvPr/>
          </p:nvGrpSpPr>
          <p:grpSpPr>
            <a:xfrm>
              <a:off x="6621319" y="1386704"/>
              <a:ext cx="337815" cy="360040"/>
              <a:chOff x="344488" y="692696"/>
              <a:chExt cx="337815" cy="360040"/>
            </a:xfrm>
          </p:grpSpPr>
          <p:grpSp>
            <p:nvGrpSpPr>
              <p:cNvPr id="403" name="Groupe 402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411" name="Rectangle 410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2" name="Rectangle 411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04" name="Groupe 403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409" name="Rectangle 408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0" name="Rectangle 409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05" name="Groupe 404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407" name="Rectangle 406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08" name="Rectangle 407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406" name="Rectangle 405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81" name="Groupe 380"/>
            <p:cNvGrpSpPr/>
            <p:nvPr/>
          </p:nvGrpSpPr>
          <p:grpSpPr>
            <a:xfrm>
              <a:off x="7335331" y="1386704"/>
              <a:ext cx="337815" cy="360040"/>
              <a:chOff x="344488" y="692696"/>
              <a:chExt cx="337815" cy="360040"/>
            </a:xfrm>
          </p:grpSpPr>
          <p:grpSp>
            <p:nvGrpSpPr>
              <p:cNvPr id="393" name="Groupe 392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401" name="Rectangle 400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02" name="Rectangle 401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94" name="Groupe 393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399" name="Rectangle 398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00" name="Rectangle 399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95" name="Groupe 394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397" name="Rectangle 396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98" name="Rectangle 397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96" name="Rectangle 395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82" name="Groupe 381"/>
            <p:cNvGrpSpPr/>
            <p:nvPr/>
          </p:nvGrpSpPr>
          <p:grpSpPr>
            <a:xfrm>
              <a:off x="8049344" y="1386704"/>
              <a:ext cx="337815" cy="360040"/>
              <a:chOff x="344488" y="692696"/>
              <a:chExt cx="337815" cy="360040"/>
            </a:xfrm>
          </p:grpSpPr>
          <p:grpSp>
            <p:nvGrpSpPr>
              <p:cNvPr id="383" name="Groupe 382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391" name="Rectangle 390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92" name="Rectangle 391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84" name="Groupe 383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389" name="Rectangle 388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90" name="Rectangle 389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85" name="Groupe 384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387" name="Rectangle 386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88" name="Rectangle 387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86" name="Rectangle 385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484" name="Groupe 483"/>
          <p:cNvGrpSpPr/>
          <p:nvPr/>
        </p:nvGrpSpPr>
        <p:grpSpPr>
          <a:xfrm>
            <a:off x="3045864" y="4267004"/>
            <a:ext cx="337815" cy="360040"/>
            <a:chOff x="344488" y="692696"/>
            <a:chExt cx="337815" cy="360040"/>
          </a:xfrm>
        </p:grpSpPr>
        <p:grpSp>
          <p:nvGrpSpPr>
            <p:cNvPr id="584" name="Groupe 583"/>
            <p:cNvGrpSpPr/>
            <p:nvPr/>
          </p:nvGrpSpPr>
          <p:grpSpPr>
            <a:xfrm>
              <a:off x="488504" y="692696"/>
              <a:ext cx="188404" cy="72008"/>
              <a:chOff x="488504" y="692696"/>
              <a:chExt cx="188404" cy="72008"/>
            </a:xfrm>
          </p:grpSpPr>
          <p:sp>
            <p:nvSpPr>
              <p:cNvPr id="592" name="Rectangle 591"/>
              <p:cNvSpPr/>
              <p:nvPr/>
            </p:nvSpPr>
            <p:spPr>
              <a:xfrm>
                <a:off x="488504" y="692696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93" name="Rectangle 592"/>
              <p:cNvSpPr/>
              <p:nvPr/>
            </p:nvSpPr>
            <p:spPr>
              <a:xfrm>
                <a:off x="604900" y="692696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85" name="Groupe 584"/>
            <p:cNvGrpSpPr/>
            <p:nvPr/>
          </p:nvGrpSpPr>
          <p:grpSpPr>
            <a:xfrm>
              <a:off x="488504" y="836712"/>
              <a:ext cx="188404" cy="72008"/>
              <a:chOff x="488504" y="836712"/>
              <a:chExt cx="188404" cy="72008"/>
            </a:xfrm>
          </p:grpSpPr>
          <p:sp>
            <p:nvSpPr>
              <p:cNvPr id="590" name="Rectangle 589"/>
              <p:cNvSpPr/>
              <p:nvPr/>
            </p:nvSpPr>
            <p:spPr>
              <a:xfrm>
                <a:off x="488504" y="836712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91" name="Rectangle 590"/>
              <p:cNvSpPr/>
              <p:nvPr/>
            </p:nvSpPr>
            <p:spPr>
              <a:xfrm>
                <a:off x="604900" y="836712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86" name="Groupe 585"/>
            <p:cNvGrpSpPr/>
            <p:nvPr/>
          </p:nvGrpSpPr>
          <p:grpSpPr>
            <a:xfrm>
              <a:off x="488504" y="980728"/>
              <a:ext cx="193799" cy="72008"/>
              <a:chOff x="488504" y="980728"/>
              <a:chExt cx="193799" cy="72008"/>
            </a:xfrm>
          </p:grpSpPr>
          <p:sp>
            <p:nvSpPr>
              <p:cNvPr id="588" name="Rectangle 587"/>
              <p:cNvSpPr/>
              <p:nvPr/>
            </p:nvSpPr>
            <p:spPr>
              <a:xfrm>
                <a:off x="488504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89" name="Rectangle 588"/>
              <p:cNvSpPr/>
              <p:nvPr/>
            </p:nvSpPr>
            <p:spPr>
              <a:xfrm>
                <a:off x="610295" y="980728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87" name="Rectangle 586"/>
            <p:cNvSpPr/>
            <p:nvPr/>
          </p:nvSpPr>
          <p:spPr>
            <a:xfrm>
              <a:off x="344488" y="980728"/>
              <a:ext cx="72008" cy="72008"/>
            </a:xfrm>
            <a:prstGeom prst="rect">
              <a:avLst/>
            </a:prstGeom>
            <a:solidFill>
              <a:srgbClr val="803D06"/>
            </a:solidFill>
            <a:ln w="3175">
              <a:solidFill>
                <a:srgbClr val="803D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85" name="Groupe 484"/>
          <p:cNvGrpSpPr/>
          <p:nvPr/>
        </p:nvGrpSpPr>
        <p:grpSpPr>
          <a:xfrm>
            <a:off x="1617840" y="4267004"/>
            <a:ext cx="337815" cy="360040"/>
            <a:chOff x="344488" y="692696"/>
            <a:chExt cx="337815" cy="360040"/>
          </a:xfrm>
        </p:grpSpPr>
        <p:grpSp>
          <p:nvGrpSpPr>
            <p:cNvPr id="574" name="Groupe 573"/>
            <p:cNvGrpSpPr/>
            <p:nvPr/>
          </p:nvGrpSpPr>
          <p:grpSpPr>
            <a:xfrm>
              <a:off x="488504" y="692696"/>
              <a:ext cx="188404" cy="72008"/>
              <a:chOff x="488504" y="692696"/>
              <a:chExt cx="188404" cy="72008"/>
            </a:xfrm>
          </p:grpSpPr>
          <p:sp>
            <p:nvSpPr>
              <p:cNvPr id="582" name="Rectangle 581"/>
              <p:cNvSpPr/>
              <p:nvPr/>
            </p:nvSpPr>
            <p:spPr>
              <a:xfrm>
                <a:off x="488504" y="692696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83" name="Rectangle 582"/>
              <p:cNvSpPr/>
              <p:nvPr/>
            </p:nvSpPr>
            <p:spPr>
              <a:xfrm>
                <a:off x="604900" y="692696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75" name="Groupe 574"/>
            <p:cNvGrpSpPr/>
            <p:nvPr/>
          </p:nvGrpSpPr>
          <p:grpSpPr>
            <a:xfrm>
              <a:off x="488504" y="836712"/>
              <a:ext cx="188404" cy="72008"/>
              <a:chOff x="488504" y="836712"/>
              <a:chExt cx="188404" cy="72008"/>
            </a:xfrm>
          </p:grpSpPr>
          <p:sp>
            <p:nvSpPr>
              <p:cNvPr id="580" name="Rectangle 579"/>
              <p:cNvSpPr/>
              <p:nvPr/>
            </p:nvSpPr>
            <p:spPr>
              <a:xfrm>
                <a:off x="488504" y="836712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81" name="Rectangle 580"/>
              <p:cNvSpPr/>
              <p:nvPr/>
            </p:nvSpPr>
            <p:spPr>
              <a:xfrm>
                <a:off x="604900" y="836712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76" name="Groupe 575"/>
            <p:cNvGrpSpPr/>
            <p:nvPr/>
          </p:nvGrpSpPr>
          <p:grpSpPr>
            <a:xfrm>
              <a:off x="488504" y="980728"/>
              <a:ext cx="193799" cy="72008"/>
              <a:chOff x="488504" y="980728"/>
              <a:chExt cx="193799" cy="72008"/>
            </a:xfrm>
          </p:grpSpPr>
          <p:sp>
            <p:nvSpPr>
              <p:cNvPr id="578" name="Rectangle 577"/>
              <p:cNvSpPr/>
              <p:nvPr/>
            </p:nvSpPr>
            <p:spPr>
              <a:xfrm>
                <a:off x="488504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79" name="Rectangle 578"/>
              <p:cNvSpPr/>
              <p:nvPr/>
            </p:nvSpPr>
            <p:spPr>
              <a:xfrm>
                <a:off x="610295" y="980728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77" name="Rectangle 576"/>
            <p:cNvSpPr/>
            <p:nvPr/>
          </p:nvSpPr>
          <p:spPr>
            <a:xfrm>
              <a:off x="344488" y="980728"/>
              <a:ext cx="72008" cy="72008"/>
            </a:xfrm>
            <a:prstGeom prst="rect">
              <a:avLst/>
            </a:prstGeom>
            <a:solidFill>
              <a:srgbClr val="803D06"/>
            </a:solidFill>
            <a:ln w="3175">
              <a:solidFill>
                <a:srgbClr val="803D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86" name="Groupe 485"/>
          <p:cNvGrpSpPr/>
          <p:nvPr/>
        </p:nvGrpSpPr>
        <p:grpSpPr>
          <a:xfrm>
            <a:off x="2331852" y="4267004"/>
            <a:ext cx="337815" cy="360040"/>
            <a:chOff x="344488" y="692696"/>
            <a:chExt cx="337815" cy="360040"/>
          </a:xfrm>
        </p:grpSpPr>
        <p:grpSp>
          <p:nvGrpSpPr>
            <p:cNvPr id="564" name="Groupe 563"/>
            <p:cNvGrpSpPr/>
            <p:nvPr/>
          </p:nvGrpSpPr>
          <p:grpSpPr>
            <a:xfrm>
              <a:off x="488504" y="692696"/>
              <a:ext cx="188404" cy="72008"/>
              <a:chOff x="488504" y="692696"/>
              <a:chExt cx="188404" cy="72008"/>
            </a:xfrm>
          </p:grpSpPr>
          <p:sp>
            <p:nvSpPr>
              <p:cNvPr id="572" name="Rectangle 571"/>
              <p:cNvSpPr/>
              <p:nvPr/>
            </p:nvSpPr>
            <p:spPr>
              <a:xfrm>
                <a:off x="488504" y="692696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73" name="Rectangle 572"/>
              <p:cNvSpPr/>
              <p:nvPr/>
            </p:nvSpPr>
            <p:spPr>
              <a:xfrm>
                <a:off x="604900" y="692696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65" name="Groupe 564"/>
            <p:cNvGrpSpPr/>
            <p:nvPr/>
          </p:nvGrpSpPr>
          <p:grpSpPr>
            <a:xfrm>
              <a:off x="488504" y="836712"/>
              <a:ext cx="188404" cy="72008"/>
              <a:chOff x="488504" y="836712"/>
              <a:chExt cx="188404" cy="72008"/>
            </a:xfrm>
          </p:grpSpPr>
          <p:sp>
            <p:nvSpPr>
              <p:cNvPr id="570" name="Rectangle 569"/>
              <p:cNvSpPr/>
              <p:nvPr/>
            </p:nvSpPr>
            <p:spPr>
              <a:xfrm>
                <a:off x="488504" y="836712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71" name="Rectangle 570"/>
              <p:cNvSpPr/>
              <p:nvPr/>
            </p:nvSpPr>
            <p:spPr>
              <a:xfrm>
                <a:off x="604900" y="836712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66" name="Groupe 565"/>
            <p:cNvGrpSpPr/>
            <p:nvPr/>
          </p:nvGrpSpPr>
          <p:grpSpPr>
            <a:xfrm>
              <a:off x="488504" y="980728"/>
              <a:ext cx="193799" cy="72008"/>
              <a:chOff x="488504" y="980728"/>
              <a:chExt cx="193799" cy="72008"/>
            </a:xfrm>
          </p:grpSpPr>
          <p:sp>
            <p:nvSpPr>
              <p:cNvPr id="568" name="Rectangle 567"/>
              <p:cNvSpPr/>
              <p:nvPr/>
            </p:nvSpPr>
            <p:spPr>
              <a:xfrm>
                <a:off x="488504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69" name="Rectangle 568"/>
              <p:cNvSpPr/>
              <p:nvPr/>
            </p:nvSpPr>
            <p:spPr>
              <a:xfrm>
                <a:off x="610295" y="980728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67" name="Rectangle 566"/>
            <p:cNvSpPr/>
            <p:nvPr/>
          </p:nvSpPr>
          <p:spPr>
            <a:xfrm>
              <a:off x="344488" y="980728"/>
              <a:ext cx="72008" cy="72008"/>
            </a:xfrm>
            <a:prstGeom prst="rect">
              <a:avLst/>
            </a:prstGeom>
            <a:solidFill>
              <a:srgbClr val="803D06"/>
            </a:solidFill>
            <a:ln w="3175">
              <a:solidFill>
                <a:srgbClr val="803D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87" name="Groupe 486"/>
          <p:cNvGrpSpPr/>
          <p:nvPr/>
        </p:nvGrpSpPr>
        <p:grpSpPr>
          <a:xfrm>
            <a:off x="3759876" y="4267004"/>
            <a:ext cx="337815" cy="360040"/>
            <a:chOff x="344488" y="692696"/>
            <a:chExt cx="337815" cy="360040"/>
          </a:xfrm>
        </p:grpSpPr>
        <p:grpSp>
          <p:nvGrpSpPr>
            <p:cNvPr id="554" name="Groupe 553"/>
            <p:cNvGrpSpPr/>
            <p:nvPr/>
          </p:nvGrpSpPr>
          <p:grpSpPr>
            <a:xfrm>
              <a:off x="488504" y="692696"/>
              <a:ext cx="188404" cy="72008"/>
              <a:chOff x="488504" y="692696"/>
              <a:chExt cx="188404" cy="72008"/>
            </a:xfrm>
          </p:grpSpPr>
          <p:sp>
            <p:nvSpPr>
              <p:cNvPr id="562" name="Rectangle 561"/>
              <p:cNvSpPr/>
              <p:nvPr/>
            </p:nvSpPr>
            <p:spPr>
              <a:xfrm>
                <a:off x="488504" y="692696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63" name="Rectangle 562"/>
              <p:cNvSpPr/>
              <p:nvPr/>
            </p:nvSpPr>
            <p:spPr>
              <a:xfrm>
                <a:off x="604900" y="692696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55" name="Groupe 554"/>
            <p:cNvGrpSpPr/>
            <p:nvPr/>
          </p:nvGrpSpPr>
          <p:grpSpPr>
            <a:xfrm>
              <a:off x="488504" y="836712"/>
              <a:ext cx="188404" cy="72008"/>
              <a:chOff x="488504" y="836712"/>
              <a:chExt cx="188404" cy="72008"/>
            </a:xfrm>
          </p:grpSpPr>
          <p:sp>
            <p:nvSpPr>
              <p:cNvPr id="560" name="Rectangle 559"/>
              <p:cNvSpPr/>
              <p:nvPr/>
            </p:nvSpPr>
            <p:spPr>
              <a:xfrm>
                <a:off x="488504" y="836712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61" name="Rectangle 560"/>
              <p:cNvSpPr/>
              <p:nvPr/>
            </p:nvSpPr>
            <p:spPr>
              <a:xfrm>
                <a:off x="604900" y="836712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56" name="Groupe 555"/>
            <p:cNvGrpSpPr/>
            <p:nvPr/>
          </p:nvGrpSpPr>
          <p:grpSpPr>
            <a:xfrm>
              <a:off x="488504" y="980728"/>
              <a:ext cx="193799" cy="72008"/>
              <a:chOff x="488504" y="980728"/>
              <a:chExt cx="193799" cy="72008"/>
            </a:xfrm>
          </p:grpSpPr>
          <p:sp>
            <p:nvSpPr>
              <p:cNvPr id="558" name="Rectangle 557"/>
              <p:cNvSpPr/>
              <p:nvPr/>
            </p:nvSpPr>
            <p:spPr>
              <a:xfrm>
                <a:off x="488504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59" name="Rectangle 558"/>
              <p:cNvSpPr/>
              <p:nvPr/>
            </p:nvSpPr>
            <p:spPr>
              <a:xfrm>
                <a:off x="610295" y="980728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57" name="Rectangle 556"/>
            <p:cNvSpPr/>
            <p:nvPr/>
          </p:nvSpPr>
          <p:spPr>
            <a:xfrm>
              <a:off x="344488" y="980728"/>
              <a:ext cx="72008" cy="72008"/>
            </a:xfrm>
            <a:prstGeom prst="rect">
              <a:avLst/>
            </a:prstGeom>
            <a:solidFill>
              <a:srgbClr val="803D06"/>
            </a:solidFill>
            <a:ln w="3175">
              <a:solidFill>
                <a:srgbClr val="803D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88" name="Groupe 487"/>
          <p:cNvGrpSpPr/>
          <p:nvPr/>
        </p:nvGrpSpPr>
        <p:grpSpPr>
          <a:xfrm>
            <a:off x="4473888" y="4267004"/>
            <a:ext cx="337815" cy="360040"/>
            <a:chOff x="344488" y="692696"/>
            <a:chExt cx="337815" cy="360040"/>
          </a:xfrm>
        </p:grpSpPr>
        <p:grpSp>
          <p:nvGrpSpPr>
            <p:cNvPr id="544" name="Groupe 543"/>
            <p:cNvGrpSpPr/>
            <p:nvPr/>
          </p:nvGrpSpPr>
          <p:grpSpPr>
            <a:xfrm>
              <a:off x="488504" y="692696"/>
              <a:ext cx="188404" cy="72008"/>
              <a:chOff x="488504" y="692696"/>
              <a:chExt cx="188404" cy="72008"/>
            </a:xfrm>
          </p:grpSpPr>
          <p:sp>
            <p:nvSpPr>
              <p:cNvPr id="552" name="Rectangle 551"/>
              <p:cNvSpPr/>
              <p:nvPr/>
            </p:nvSpPr>
            <p:spPr>
              <a:xfrm>
                <a:off x="488504" y="692696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53" name="Rectangle 552"/>
              <p:cNvSpPr/>
              <p:nvPr/>
            </p:nvSpPr>
            <p:spPr>
              <a:xfrm>
                <a:off x="604900" y="692696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45" name="Groupe 544"/>
            <p:cNvGrpSpPr/>
            <p:nvPr/>
          </p:nvGrpSpPr>
          <p:grpSpPr>
            <a:xfrm>
              <a:off x="488504" y="836712"/>
              <a:ext cx="188404" cy="72008"/>
              <a:chOff x="488504" y="836712"/>
              <a:chExt cx="188404" cy="72008"/>
            </a:xfrm>
          </p:grpSpPr>
          <p:sp>
            <p:nvSpPr>
              <p:cNvPr id="550" name="Rectangle 549"/>
              <p:cNvSpPr/>
              <p:nvPr/>
            </p:nvSpPr>
            <p:spPr>
              <a:xfrm>
                <a:off x="488504" y="836712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51" name="Rectangle 550"/>
              <p:cNvSpPr/>
              <p:nvPr/>
            </p:nvSpPr>
            <p:spPr>
              <a:xfrm>
                <a:off x="604900" y="836712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46" name="Groupe 545"/>
            <p:cNvGrpSpPr/>
            <p:nvPr/>
          </p:nvGrpSpPr>
          <p:grpSpPr>
            <a:xfrm>
              <a:off x="488504" y="980728"/>
              <a:ext cx="193799" cy="72008"/>
              <a:chOff x="488504" y="980728"/>
              <a:chExt cx="193799" cy="72008"/>
            </a:xfrm>
          </p:grpSpPr>
          <p:sp>
            <p:nvSpPr>
              <p:cNvPr id="548" name="Rectangle 547"/>
              <p:cNvSpPr/>
              <p:nvPr/>
            </p:nvSpPr>
            <p:spPr>
              <a:xfrm>
                <a:off x="488504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9" name="Rectangle 548"/>
              <p:cNvSpPr/>
              <p:nvPr/>
            </p:nvSpPr>
            <p:spPr>
              <a:xfrm>
                <a:off x="610295" y="980728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47" name="Rectangle 546"/>
            <p:cNvSpPr/>
            <p:nvPr/>
          </p:nvSpPr>
          <p:spPr>
            <a:xfrm>
              <a:off x="344488" y="980728"/>
              <a:ext cx="72008" cy="72008"/>
            </a:xfrm>
            <a:prstGeom prst="rect">
              <a:avLst/>
            </a:prstGeom>
            <a:solidFill>
              <a:srgbClr val="803D06"/>
            </a:solidFill>
            <a:ln w="3175">
              <a:solidFill>
                <a:srgbClr val="803D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89" name="Groupe 488"/>
          <p:cNvGrpSpPr/>
          <p:nvPr/>
        </p:nvGrpSpPr>
        <p:grpSpPr>
          <a:xfrm>
            <a:off x="5187900" y="4267004"/>
            <a:ext cx="337815" cy="360040"/>
            <a:chOff x="344488" y="692696"/>
            <a:chExt cx="337815" cy="360040"/>
          </a:xfrm>
        </p:grpSpPr>
        <p:grpSp>
          <p:nvGrpSpPr>
            <p:cNvPr id="534" name="Groupe 533"/>
            <p:cNvGrpSpPr/>
            <p:nvPr/>
          </p:nvGrpSpPr>
          <p:grpSpPr>
            <a:xfrm>
              <a:off x="488504" y="692696"/>
              <a:ext cx="188404" cy="72008"/>
              <a:chOff x="488504" y="692696"/>
              <a:chExt cx="188404" cy="72008"/>
            </a:xfrm>
          </p:grpSpPr>
          <p:sp>
            <p:nvSpPr>
              <p:cNvPr id="542" name="Rectangle 541"/>
              <p:cNvSpPr/>
              <p:nvPr/>
            </p:nvSpPr>
            <p:spPr>
              <a:xfrm>
                <a:off x="488504" y="692696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3" name="Rectangle 542"/>
              <p:cNvSpPr/>
              <p:nvPr/>
            </p:nvSpPr>
            <p:spPr>
              <a:xfrm>
                <a:off x="604900" y="692696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35" name="Groupe 534"/>
            <p:cNvGrpSpPr/>
            <p:nvPr/>
          </p:nvGrpSpPr>
          <p:grpSpPr>
            <a:xfrm>
              <a:off x="488504" y="836712"/>
              <a:ext cx="188404" cy="72008"/>
              <a:chOff x="488504" y="836712"/>
              <a:chExt cx="188404" cy="72008"/>
            </a:xfrm>
          </p:grpSpPr>
          <p:sp>
            <p:nvSpPr>
              <p:cNvPr id="540" name="Rectangle 539"/>
              <p:cNvSpPr/>
              <p:nvPr/>
            </p:nvSpPr>
            <p:spPr>
              <a:xfrm>
                <a:off x="488504" y="836712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1" name="Rectangle 540"/>
              <p:cNvSpPr/>
              <p:nvPr/>
            </p:nvSpPr>
            <p:spPr>
              <a:xfrm>
                <a:off x="604900" y="836712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36" name="Groupe 535"/>
            <p:cNvGrpSpPr/>
            <p:nvPr/>
          </p:nvGrpSpPr>
          <p:grpSpPr>
            <a:xfrm>
              <a:off x="488504" y="980728"/>
              <a:ext cx="193799" cy="72008"/>
              <a:chOff x="488504" y="980728"/>
              <a:chExt cx="193799" cy="72008"/>
            </a:xfrm>
          </p:grpSpPr>
          <p:sp>
            <p:nvSpPr>
              <p:cNvPr id="538" name="Rectangle 537"/>
              <p:cNvSpPr/>
              <p:nvPr/>
            </p:nvSpPr>
            <p:spPr>
              <a:xfrm>
                <a:off x="488504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39" name="Rectangle 538"/>
              <p:cNvSpPr/>
              <p:nvPr/>
            </p:nvSpPr>
            <p:spPr>
              <a:xfrm>
                <a:off x="610295" y="980728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37" name="Rectangle 536"/>
            <p:cNvSpPr/>
            <p:nvPr/>
          </p:nvSpPr>
          <p:spPr>
            <a:xfrm>
              <a:off x="344488" y="980728"/>
              <a:ext cx="72008" cy="72008"/>
            </a:xfrm>
            <a:prstGeom prst="rect">
              <a:avLst/>
            </a:prstGeom>
            <a:solidFill>
              <a:srgbClr val="803D06"/>
            </a:solidFill>
            <a:ln w="3175">
              <a:solidFill>
                <a:srgbClr val="803D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90" name="Groupe 489"/>
          <p:cNvGrpSpPr/>
          <p:nvPr/>
        </p:nvGrpSpPr>
        <p:grpSpPr>
          <a:xfrm>
            <a:off x="5901912" y="4267004"/>
            <a:ext cx="337815" cy="360040"/>
            <a:chOff x="344488" y="692696"/>
            <a:chExt cx="337815" cy="360040"/>
          </a:xfrm>
        </p:grpSpPr>
        <p:grpSp>
          <p:nvGrpSpPr>
            <p:cNvPr id="524" name="Groupe 523"/>
            <p:cNvGrpSpPr/>
            <p:nvPr/>
          </p:nvGrpSpPr>
          <p:grpSpPr>
            <a:xfrm>
              <a:off x="488504" y="692696"/>
              <a:ext cx="188404" cy="72008"/>
              <a:chOff x="488504" y="692696"/>
              <a:chExt cx="188404" cy="72008"/>
            </a:xfrm>
          </p:grpSpPr>
          <p:sp>
            <p:nvSpPr>
              <p:cNvPr id="532" name="Rectangle 531"/>
              <p:cNvSpPr/>
              <p:nvPr/>
            </p:nvSpPr>
            <p:spPr>
              <a:xfrm>
                <a:off x="488504" y="692696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33" name="Rectangle 532"/>
              <p:cNvSpPr/>
              <p:nvPr/>
            </p:nvSpPr>
            <p:spPr>
              <a:xfrm>
                <a:off x="604900" y="692696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25" name="Groupe 524"/>
            <p:cNvGrpSpPr/>
            <p:nvPr/>
          </p:nvGrpSpPr>
          <p:grpSpPr>
            <a:xfrm>
              <a:off x="488504" y="836712"/>
              <a:ext cx="188404" cy="72008"/>
              <a:chOff x="488504" y="836712"/>
              <a:chExt cx="188404" cy="72008"/>
            </a:xfrm>
          </p:grpSpPr>
          <p:sp>
            <p:nvSpPr>
              <p:cNvPr id="530" name="Rectangle 529"/>
              <p:cNvSpPr/>
              <p:nvPr/>
            </p:nvSpPr>
            <p:spPr>
              <a:xfrm>
                <a:off x="488504" y="836712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31" name="Rectangle 530"/>
              <p:cNvSpPr/>
              <p:nvPr/>
            </p:nvSpPr>
            <p:spPr>
              <a:xfrm>
                <a:off x="604900" y="836712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26" name="Groupe 525"/>
            <p:cNvGrpSpPr/>
            <p:nvPr/>
          </p:nvGrpSpPr>
          <p:grpSpPr>
            <a:xfrm>
              <a:off x="488504" y="980728"/>
              <a:ext cx="193799" cy="72008"/>
              <a:chOff x="488504" y="980728"/>
              <a:chExt cx="193799" cy="72008"/>
            </a:xfrm>
          </p:grpSpPr>
          <p:sp>
            <p:nvSpPr>
              <p:cNvPr id="528" name="Rectangle 527"/>
              <p:cNvSpPr/>
              <p:nvPr/>
            </p:nvSpPr>
            <p:spPr>
              <a:xfrm>
                <a:off x="488504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29" name="Rectangle 528"/>
              <p:cNvSpPr/>
              <p:nvPr/>
            </p:nvSpPr>
            <p:spPr>
              <a:xfrm>
                <a:off x="610295" y="980728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27" name="Rectangle 526"/>
            <p:cNvSpPr/>
            <p:nvPr/>
          </p:nvSpPr>
          <p:spPr>
            <a:xfrm>
              <a:off x="344488" y="980728"/>
              <a:ext cx="72008" cy="72008"/>
            </a:xfrm>
            <a:prstGeom prst="rect">
              <a:avLst/>
            </a:prstGeom>
            <a:solidFill>
              <a:srgbClr val="803D06"/>
            </a:solidFill>
            <a:ln w="3175">
              <a:solidFill>
                <a:srgbClr val="803D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91" name="Groupe 490"/>
          <p:cNvGrpSpPr/>
          <p:nvPr/>
        </p:nvGrpSpPr>
        <p:grpSpPr>
          <a:xfrm>
            <a:off x="6615924" y="4267004"/>
            <a:ext cx="337815" cy="360040"/>
            <a:chOff x="344488" y="692696"/>
            <a:chExt cx="337815" cy="360040"/>
          </a:xfrm>
        </p:grpSpPr>
        <p:grpSp>
          <p:nvGrpSpPr>
            <p:cNvPr id="514" name="Groupe 513"/>
            <p:cNvGrpSpPr/>
            <p:nvPr/>
          </p:nvGrpSpPr>
          <p:grpSpPr>
            <a:xfrm>
              <a:off x="488504" y="692696"/>
              <a:ext cx="188404" cy="72008"/>
              <a:chOff x="488504" y="692696"/>
              <a:chExt cx="188404" cy="72008"/>
            </a:xfrm>
          </p:grpSpPr>
          <p:sp>
            <p:nvSpPr>
              <p:cNvPr id="522" name="Rectangle 521"/>
              <p:cNvSpPr/>
              <p:nvPr/>
            </p:nvSpPr>
            <p:spPr>
              <a:xfrm>
                <a:off x="488504" y="692696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23" name="Rectangle 522"/>
              <p:cNvSpPr/>
              <p:nvPr/>
            </p:nvSpPr>
            <p:spPr>
              <a:xfrm>
                <a:off x="604900" y="692696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15" name="Groupe 514"/>
            <p:cNvGrpSpPr/>
            <p:nvPr/>
          </p:nvGrpSpPr>
          <p:grpSpPr>
            <a:xfrm>
              <a:off x="488504" y="836712"/>
              <a:ext cx="188404" cy="72008"/>
              <a:chOff x="488504" y="836712"/>
              <a:chExt cx="188404" cy="72008"/>
            </a:xfrm>
          </p:grpSpPr>
          <p:sp>
            <p:nvSpPr>
              <p:cNvPr id="520" name="Rectangle 519"/>
              <p:cNvSpPr/>
              <p:nvPr/>
            </p:nvSpPr>
            <p:spPr>
              <a:xfrm>
                <a:off x="488504" y="836712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21" name="Rectangle 520"/>
              <p:cNvSpPr/>
              <p:nvPr/>
            </p:nvSpPr>
            <p:spPr>
              <a:xfrm>
                <a:off x="604900" y="836712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16" name="Groupe 515"/>
            <p:cNvGrpSpPr/>
            <p:nvPr/>
          </p:nvGrpSpPr>
          <p:grpSpPr>
            <a:xfrm>
              <a:off x="488504" y="980728"/>
              <a:ext cx="193799" cy="72008"/>
              <a:chOff x="488504" y="980728"/>
              <a:chExt cx="193799" cy="72008"/>
            </a:xfrm>
          </p:grpSpPr>
          <p:sp>
            <p:nvSpPr>
              <p:cNvPr id="518" name="Rectangle 517"/>
              <p:cNvSpPr/>
              <p:nvPr/>
            </p:nvSpPr>
            <p:spPr>
              <a:xfrm>
                <a:off x="488504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19" name="Rectangle 518"/>
              <p:cNvSpPr/>
              <p:nvPr/>
            </p:nvSpPr>
            <p:spPr>
              <a:xfrm>
                <a:off x="610295" y="980728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17" name="Rectangle 516"/>
            <p:cNvSpPr/>
            <p:nvPr/>
          </p:nvSpPr>
          <p:spPr>
            <a:xfrm>
              <a:off x="344488" y="980728"/>
              <a:ext cx="72008" cy="7200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803D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92" name="Groupe 491"/>
          <p:cNvGrpSpPr/>
          <p:nvPr/>
        </p:nvGrpSpPr>
        <p:grpSpPr>
          <a:xfrm>
            <a:off x="7329936" y="4267004"/>
            <a:ext cx="337815" cy="360040"/>
            <a:chOff x="344488" y="692696"/>
            <a:chExt cx="337815" cy="360040"/>
          </a:xfrm>
        </p:grpSpPr>
        <p:grpSp>
          <p:nvGrpSpPr>
            <p:cNvPr id="504" name="Groupe 503"/>
            <p:cNvGrpSpPr/>
            <p:nvPr/>
          </p:nvGrpSpPr>
          <p:grpSpPr>
            <a:xfrm>
              <a:off x="488504" y="692696"/>
              <a:ext cx="188404" cy="72008"/>
              <a:chOff x="488504" y="692696"/>
              <a:chExt cx="188404" cy="72008"/>
            </a:xfrm>
          </p:grpSpPr>
          <p:sp>
            <p:nvSpPr>
              <p:cNvPr id="512" name="Rectangle 511"/>
              <p:cNvSpPr/>
              <p:nvPr/>
            </p:nvSpPr>
            <p:spPr>
              <a:xfrm>
                <a:off x="488504" y="692696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13" name="Rectangle 512"/>
              <p:cNvSpPr/>
              <p:nvPr/>
            </p:nvSpPr>
            <p:spPr>
              <a:xfrm>
                <a:off x="604900" y="692696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05" name="Groupe 504"/>
            <p:cNvGrpSpPr/>
            <p:nvPr/>
          </p:nvGrpSpPr>
          <p:grpSpPr>
            <a:xfrm>
              <a:off x="488504" y="836712"/>
              <a:ext cx="188404" cy="72008"/>
              <a:chOff x="488504" y="836712"/>
              <a:chExt cx="188404" cy="72008"/>
            </a:xfrm>
          </p:grpSpPr>
          <p:sp>
            <p:nvSpPr>
              <p:cNvPr id="510" name="Rectangle 509"/>
              <p:cNvSpPr/>
              <p:nvPr/>
            </p:nvSpPr>
            <p:spPr>
              <a:xfrm>
                <a:off x="488504" y="836712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11" name="Rectangle 510"/>
              <p:cNvSpPr/>
              <p:nvPr/>
            </p:nvSpPr>
            <p:spPr>
              <a:xfrm>
                <a:off x="604900" y="836712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06" name="Groupe 505"/>
            <p:cNvGrpSpPr/>
            <p:nvPr/>
          </p:nvGrpSpPr>
          <p:grpSpPr>
            <a:xfrm>
              <a:off x="488504" y="980728"/>
              <a:ext cx="193799" cy="72008"/>
              <a:chOff x="488504" y="980728"/>
              <a:chExt cx="193799" cy="72008"/>
            </a:xfrm>
          </p:grpSpPr>
          <p:sp>
            <p:nvSpPr>
              <p:cNvPr id="508" name="Rectangle 507"/>
              <p:cNvSpPr/>
              <p:nvPr/>
            </p:nvSpPr>
            <p:spPr>
              <a:xfrm>
                <a:off x="488504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09" name="Rectangle 508"/>
              <p:cNvSpPr/>
              <p:nvPr/>
            </p:nvSpPr>
            <p:spPr>
              <a:xfrm>
                <a:off x="610295" y="980728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07" name="Rectangle 506"/>
            <p:cNvSpPr/>
            <p:nvPr/>
          </p:nvSpPr>
          <p:spPr>
            <a:xfrm>
              <a:off x="344488" y="980728"/>
              <a:ext cx="72008" cy="72008"/>
            </a:xfrm>
            <a:prstGeom prst="rect">
              <a:avLst/>
            </a:prstGeom>
            <a:solidFill>
              <a:srgbClr val="803D06"/>
            </a:solidFill>
            <a:ln w="3175">
              <a:solidFill>
                <a:srgbClr val="803D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93" name="Groupe 492"/>
          <p:cNvGrpSpPr/>
          <p:nvPr/>
        </p:nvGrpSpPr>
        <p:grpSpPr>
          <a:xfrm>
            <a:off x="8043949" y="4267004"/>
            <a:ext cx="337815" cy="360040"/>
            <a:chOff x="344488" y="692696"/>
            <a:chExt cx="337815" cy="360040"/>
          </a:xfrm>
        </p:grpSpPr>
        <p:grpSp>
          <p:nvGrpSpPr>
            <p:cNvPr id="494" name="Groupe 493"/>
            <p:cNvGrpSpPr/>
            <p:nvPr/>
          </p:nvGrpSpPr>
          <p:grpSpPr>
            <a:xfrm>
              <a:off x="488504" y="692696"/>
              <a:ext cx="188404" cy="72008"/>
              <a:chOff x="488504" y="692696"/>
              <a:chExt cx="188404" cy="72008"/>
            </a:xfrm>
          </p:grpSpPr>
          <p:sp>
            <p:nvSpPr>
              <p:cNvPr id="502" name="Rectangle 501"/>
              <p:cNvSpPr/>
              <p:nvPr/>
            </p:nvSpPr>
            <p:spPr>
              <a:xfrm>
                <a:off x="488504" y="692696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03" name="Rectangle 502"/>
              <p:cNvSpPr/>
              <p:nvPr/>
            </p:nvSpPr>
            <p:spPr>
              <a:xfrm>
                <a:off x="604900" y="692696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95" name="Groupe 494"/>
            <p:cNvGrpSpPr/>
            <p:nvPr/>
          </p:nvGrpSpPr>
          <p:grpSpPr>
            <a:xfrm>
              <a:off x="488504" y="836712"/>
              <a:ext cx="188404" cy="72008"/>
              <a:chOff x="488504" y="836712"/>
              <a:chExt cx="188404" cy="72008"/>
            </a:xfrm>
          </p:grpSpPr>
          <p:sp>
            <p:nvSpPr>
              <p:cNvPr id="500" name="Rectangle 499"/>
              <p:cNvSpPr/>
              <p:nvPr/>
            </p:nvSpPr>
            <p:spPr>
              <a:xfrm>
                <a:off x="488504" y="836712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01" name="Rectangle 500"/>
              <p:cNvSpPr/>
              <p:nvPr/>
            </p:nvSpPr>
            <p:spPr>
              <a:xfrm>
                <a:off x="604900" y="836712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96" name="Groupe 495"/>
            <p:cNvGrpSpPr/>
            <p:nvPr/>
          </p:nvGrpSpPr>
          <p:grpSpPr>
            <a:xfrm>
              <a:off x="488504" y="980728"/>
              <a:ext cx="193799" cy="72008"/>
              <a:chOff x="488504" y="980728"/>
              <a:chExt cx="193799" cy="72008"/>
            </a:xfrm>
          </p:grpSpPr>
          <p:sp>
            <p:nvSpPr>
              <p:cNvPr id="498" name="Rectangle 497"/>
              <p:cNvSpPr/>
              <p:nvPr/>
            </p:nvSpPr>
            <p:spPr>
              <a:xfrm>
                <a:off x="488504" y="980728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99" name="Rectangle 498"/>
              <p:cNvSpPr/>
              <p:nvPr/>
            </p:nvSpPr>
            <p:spPr>
              <a:xfrm>
                <a:off x="610295" y="980728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497" name="Rectangle 496"/>
            <p:cNvSpPr/>
            <p:nvPr/>
          </p:nvSpPr>
          <p:spPr>
            <a:xfrm>
              <a:off x="344488" y="980728"/>
              <a:ext cx="72008" cy="72008"/>
            </a:xfrm>
            <a:prstGeom prst="rect">
              <a:avLst/>
            </a:prstGeom>
            <a:solidFill>
              <a:srgbClr val="803D06"/>
            </a:solidFill>
            <a:ln w="3175">
              <a:solidFill>
                <a:srgbClr val="803D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205" name="Picture 3" descr="C:\Users\dane\Documents\SCAPE\epub\repere-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2817" y="3142986"/>
            <a:ext cx="634642" cy="64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6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27"/>
          <a:stretch/>
        </p:blipFill>
        <p:spPr bwMode="auto">
          <a:xfrm>
            <a:off x="8904563" y="5985284"/>
            <a:ext cx="30578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7" name="ZoneTexte 1206"/>
          <p:cNvSpPr txBox="1"/>
          <p:nvPr/>
        </p:nvSpPr>
        <p:spPr>
          <a:xfrm rot="5400000">
            <a:off x="200353" y="3172617"/>
            <a:ext cx="420308" cy="584775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5</a:t>
            </a:r>
            <a:endParaRPr lang="fr-FR" sz="32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  <p:pic>
        <p:nvPicPr>
          <p:cNvPr id="1209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1192" y="960217"/>
            <a:ext cx="431196" cy="3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0" name="Picture 18" descr="Image associÃ©e"/>
          <p:cNvPicPr>
            <a:picLocks noChangeAspect="1" noChangeArrowheads="1"/>
          </p:cNvPicPr>
          <p:nvPr/>
        </p:nvPicPr>
        <p:blipFill>
          <a:blip r:embed="rId11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35" y="5023864"/>
            <a:ext cx="1523578" cy="152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1" name="Picture 20" descr="RÃ©sultat de recherche d'images pour &quot;leonard de vinci&quot;"/>
          <p:cNvPicPr>
            <a:picLocks noChangeAspect="1" noChangeArrowheads="1"/>
          </p:cNvPicPr>
          <p:nvPr/>
        </p:nvPicPr>
        <p:blipFill>
          <a:blip r:embed="rId1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853" y="3698453"/>
            <a:ext cx="1106986" cy="180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2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369" y="102834"/>
            <a:ext cx="1843087" cy="175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18095" y="4865268"/>
            <a:ext cx="1886364" cy="2020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8" name="Picture 18" descr="Image associÃ©e"/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54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8811">
            <a:off x="367" y="-60317"/>
            <a:ext cx="1523578" cy="152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47343">
            <a:off x="94421" y="3896625"/>
            <a:ext cx="996702" cy="857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786365" flipV="1">
            <a:off x="1213447" y="-2693539"/>
            <a:ext cx="8493958" cy="1163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6" name="Groupe 155"/>
          <p:cNvGrpSpPr/>
          <p:nvPr/>
        </p:nvGrpSpPr>
        <p:grpSpPr>
          <a:xfrm>
            <a:off x="1612938" y="4199442"/>
            <a:ext cx="6510081" cy="504056"/>
            <a:chOff x="1610817" y="6152906"/>
            <a:chExt cx="4650058" cy="360040"/>
          </a:xfrm>
        </p:grpSpPr>
        <p:grpSp>
          <p:nvGrpSpPr>
            <p:cNvPr id="24" name="Groupe 23"/>
            <p:cNvGrpSpPr/>
            <p:nvPr/>
          </p:nvGrpSpPr>
          <p:grpSpPr>
            <a:xfrm>
              <a:off x="5923060" y="6152906"/>
              <a:ext cx="337815" cy="360040"/>
              <a:chOff x="344488" y="692696"/>
              <a:chExt cx="337815" cy="360040"/>
            </a:xfrm>
          </p:grpSpPr>
          <p:grpSp>
            <p:nvGrpSpPr>
              <p:cNvPr id="25" name="Groupe 24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grpSp>
            <p:nvGrpSpPr>
              <p:cNvPr id="26" name="Groupe 25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31" name="Rectangle 30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grpSp>
            <p:nvGrpSpPr>
              <p:cNvPr id="27" name="Groupe 26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sp>
            <p:nvSpPr>
              <p:cNvPr id="28" name="Rectangle 27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b="1"/>
              </a:p>
            </p:txBody>
          </p:sp>
        </p:grpSp>
        <p:grpSp>
          <p:nvGrpSpPr>
            <p:cNvPr id="79" name="Groupe 78"/>
            <p:cNvGrpSpPr/>
            <p:nvPr/>
          </p:nvGrpSpPr>
          <p:grpSpPr>
            <a:xfrm>
              <a:off x="1610817" y="6152906"/>
              <a:ext cx="337815" cy="360040"/>
              <a:chOff x="344488" y="692696"/>
              <a:chExt cx="337815" cy="360040"/>
            </a:xfrm>
          </p:grpSpPr>
          <p:grpSp>
            <p:nvGrpSpPr>
              <p:cNvPr id="80" name="Groupe 79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88" name="Rectangle 87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89" name="Rectangle 88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grpSp>
            <p:nvGrpSpPr>
              <p:cNvPr id="81" name="Groupe 80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86" name="Rectangle 85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87" name="Rectangle 86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grpSp>
            <p:nvGrpSpPr>
              <p:cNvPr id="82" name="Groupe 81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sp>
            <p:nvSpPr>
              <p:cNvPr id="83" name="Rectangle 82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b="1"/>
              </a:p>
            </p:txBody>
          </p:sp>
        </p:grpSp>
        <p:grpSp>
          <p:nvGrpSpPr>
            <p:cNvPr id="90" name="Groupe 89"/>
            <p:cNvGrpSpPr/>
            <p:nvPr/>
          </p:nvGrpSpPr>
          <p:grpSpPr>
            <a:xfrm>
              <a:off x="4485645" y="6152906"/>
              <a:ext cx="337815" cy="360040"/>
              <a:chOff x="344488" y="692696"/>
              <a:chExt cx="337815" cy="360040"/>
            </a:xfrm>
          </p:grpSpPr>
          <p:grpSp>
            <p:nvGrpSpPr>
              <p:cNvPr id="91" name="Groupe 90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99" name="Rectangle 98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100" name="Rectangle 99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grpSp>
            <p:nvGrpSpPr>
              <p:cNvPr id="92" name="Groupe 91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97" name="Rectangle 96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98" name="Rectangle 97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grpSp>
            <p:nvGrpSpPr>
              <p:cNvPr id="93" name="Groupe 92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95" name="Rectangle 94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sp>
            <p:nvSpPr>
              <p:cNvPr id="94" name="Rectangle 93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b="1"/>
              </a:p>
            </p:txBody>
          </p:sp>
        </p:grpSp>
        <p:grpSp>
          <p:nvGrpSpPr>
            <p:cNvPr id="101" name="Groupe 100"/>
            <p:cNvGrpSpPr/>
            <p:nvPr/>
          </p:nvGrpSpPr>
          <p:grpSpPr>
            <a:xfrm>
              <a:off x="3766938" y="6152906"/>
              <a:ext cx="337815" cy="360040"/>
              <a:chOff x="344488" y="692696"/>
              <a:chExt cx="337815" cy="360040"/>
            </a:xfrm>
          </p:grpSpPr>
          <p:grpSp>
            <p:nvGrpSpPr>
              <p:cNvPr id="102" name="Groupe 101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grpSp>
            <p:nvGrpSpPr>
              <p:cNvPr id="103" name="Groupe 102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108" name="Rectangle 107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grpSp>
            <p:nvGrpSpPr>
              <p:cNvPr id="104" name="Groupe 103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106" name="Rectangle 105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107" name="Rectangle 106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sp>
            <p:nvSpPr>
              <p:cNvPr id="105" name="Rectangle 104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b="1"/>
              </a:p>
            </p:txBody>
          </p:sp>
        </p:grpSp>
        <p:grpSp>
          <p:nvGrpSpPr>
            <p:cNvPr id="112" name="Groupe 111"/>
            <p:cNvGrpSpPr/>
            <p:nvPr/>
          </p:nvGrpSpPr>
          <p:grpSpPr>
            <a:xfrm>
              <a:off x="5204352" y="6152906"/>
              <a:ext cx="337815" cy="360040"/>
              <a:chOff x="344488" y="692696"/>
              <a:chExt cx="337815" cy="360040"/>
            </a:xfrm>
          </p:grpSpPr>
          <p:grpSp>
            <p:nvGrpSpPr>
              <p:cNvPr id="113" name="Groupe 112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121" name="Rectangle 120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122" name="Rectangle 121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grpSp>
            <p:nvGrpSpPr>
              <p:cNvPr id="114" name="Groupe 113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119" name="Rectangle 118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120" name="Rectangle 119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grpSp>
            <p:nvGrpSpPr>
              <p:cNvPr id="115" name="Groupe 114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117" name="Rectangle 116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118" name="Rectangle 117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sp>
            <p:nvSpPr>
              <p:cNvPr id="116" name="Rectangle 115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b="1"/>
              </a:p>
            </p:txBody>
          </p:sp>
        </p:grpSp>
        <p:grpSp>
          <p:nvGrpSpPr>
            <p:cNvPr id="123" name="Groupe 122"/>
            <p:cNvGrpSpPr/>
            <p:nvPr/>
          </p:nvGrpSpPr>
          <p:grpSpPr>
            <a:xfrm>
              <a:off x="2329524" y="6152906"/>
              <a:ext cx="337815" cy="360040"/>
              <a:chOff x="344488" y="692696"/>
              <a:chExt cx="337815" cy="360040"/>
            </a:xfrm>
          </p:grpSpPr>
          <p:grpSp>
            <p:nvGrpSpPr>
              <p:cNvPr id="124" name="Groupe 123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132" name="Rectangle 131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133" name="Rectangle 132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grpSp>
            <p:nvGrpSpPr>
              <p:cNvPr id="125" name="Groupe 124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130" name="Rectangle 129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131" name="Rectangle 130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grpSp>
            <p:nvGrpSpPr>
              <p:cNvPr id="126" name="Groupe 125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128" name="Rectangle 127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129" name="Rectangle 128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sp>
            <p:nvSpPr>
              <p:cNvPr id="127" name="Rectangle 126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b="1"/>
              </a:p>
            </p:txBody>
          </p:sp>
        </p:grpSp>
        <p:grpSp>
          <p:nvGrpSpPr>
            <p:cNvPr id="134" name="Groupe 133"/>
            <p:cNvGrpSpPr/>
            <p:nvPr/>
          </p:nvGrpSpPr>
          <p:grpSpPr>
            <a:xfrm>
              <a:off x="3048231" y="6152906"/>
              <a:ext cx="337815" cy="360040"/>
              <a:chOff x="344488" y="692696"/>
              <a:chExt cx="337815" cy="360040"/>
            </a:xfrm>
          </p:grpSpPr>
          <p:grpSp>
            <p:nvGrpSpPr>
              <p:cNvPr id="135" name="Groupe 134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143" name="Rectangle 142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144" name="Rectangle 143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grpSp>
            <p:nvGrpSpPr>
              <p:cNvPr id="136" name="Groupe 135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141" name="Rectangle 140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142" name="Rectangle 141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grpSp>
            <p:nvGrpSpPr>
              <p:cNvPr id="137" name="Groupe 136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139" name="Rectangle 138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  <p:sp>
              <p:nvSpPr>
                <p:cNvPr id="140" name="Rectangle 139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b="1"/>
                </a:p>
              </p:txBody>
            </p:sp>
          </p:grpSp>
          <p:sp>
            <p:nvSpPr>
              <p:cNvPr id="138" name="Rectangle 137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b="1"/>
              </a:p>
            </p:txBody>
          </p:sp>
        </p:grpSp>
      </p:grpSp>
      <p:grpSp>
        <p:nvGrpSpPr>
          <p:cNvPr id="157" name="Groupe 156"/>
          <p:cNvGrpSpPr/>
          <p:nvPr/>
        </p:nvGrpSpPr>
        <p:grpSpPr>
          <a:xfrm>
            <a:off x="1612938" y="1686405"/>
            <a:ext cx="6510081" cy="504056"/>
            <a:chOff x="1610817" y="4992618"/>
            <a:chExt cx="4650058" cy="360040"/>
          </a:xfrm>
        </p:grpSpPr>
        <p:grpSp>
          <p:nvGrpSpPr>
            <p:cNvPr id="2" name="Groupe 1"/>
            <p:cNvGrpSpPr/>
            <p:nvPr/>
          </p:nvGrpSpPr>
          <p:grpSpPr>
            <a:xfrm>
              <a:off x="3056976" y="4992618"/>
              <a:ext cx="337815" cy="360040"/>
              <a:chOff x="344488" y="692696"/>
              <a:chExt cx="337815" cy="360040"/>
            </a:xfrm>
          </p:grpSpPr>
          <p:grpSp>
            <p:nvGrpSpPr>
              <p:cNvPr id="3" name="Groupe 2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" name="Groupe 3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5" name="Groupe 4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6" name="Rectangle 5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3" name="Groupe 12"/>
            <p:cNvGrpSpPr/>
            <p:nvPr/>
          </p:nvGrpSpPr>
          <p:grpSpPr>
            <a:xfrm>
              <a:off x="4396485" y="4992618"/>
              <a:ext cx="337815" cy="360040"/>
              <a:chOff x="344488" y="692696"/>
              <a:chExt cx="337815" cy="360040"/>
            </a:xfrm>
          </p:grpSpPr>
          <p:grpSp>
            <p:nvGrpSpPr>
              <p:cNvPr id="14" name="Groupe 13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5" name="Groupe 14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6" name="Groupe 15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7" name="Rectangle 16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5" name="Groupe 34"/>
            <p:cNvGrpSpPr/>
            <p:nvPr/>
          </p:nvGrpSpPr>
          <p:grpSpPr>
            <a:xfrm>
              <a:off x="3729112" y="4992618"/>
              <a:ext cx="337815" cy="360040"/>
              <a:chOff x="344488" y="692696"/>
              <a:chExt cx="337815" cy="360040"/>
            </a:xfrm>
          </p:grpSpPr>
          <p:grpSp>
            <p:nvGrpSpPr>
              <p:cNvPr id="36" name="Groupe 35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7" name="Groupe 36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42" name="Rectangle 41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8" name="Groupe 37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6" name="Groupe 45"/>
            <p:cNvGrpSpPr/>
            <p:nvPr/>
          </p:nvGrpSpPr>
          <p:grpSpPr>
            <a:xfrm>
              <a:off x="2331852" y="4992618"/>
              <a:ext cx="337815" cy="360040"/>
              <a:chOff x="344488" y="692696"/>
              <a:chExt cx="337815" cy="360040"/>
            </a:xfrm>
          </p:grpSpPr>
          <p:grpSp>
            <p:nvGrpSpPr>
              <p:cNvPr id="47" name="Groupe 46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8" name="Groupe 47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53" name="Rectangle 52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49" name="Groupe 48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51" name="Rectangle 50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50" name="Rectangle 49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7" name="Groupe 56"/>
            <p:cNvGrpSpPr/>
            <p:nvPr/>
          </p:nvGrpSpPr>
          <p:grpSpPr>
            <a:xfrm>
              <a:off x="5102418" y="4992618"/>
              <a:ext cx="337815" cy="360040"/>
              <a:chOff x="344488" y="692696"/>
              <a:chExt cx="337815" cy="360040"/>
            </a:xfrm>
          </p:grpSpPr>
          <p:grpSp>
            <p:nvGrpSpPr>
              <p:cNvPr id="58" name="Groupe 57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66" name="Rectangle 65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59" name="Groupe 58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64" name="Rectangle 63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60" name="Groupe 59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62" name="Rectangle 61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61" name="Rectangle 60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68" name="Groupe 67"/>
            <p:cNvGrpSpPr/>
            <p:nvPr/>
          </p:nvGrpSpPr>
          <p:grpSpPr>
            <a:xfrm>
              <a:off x="5923060" y="4992618"/>
              <a:ext cx="337815" cy="360040"/>
              <a:chOff x="344488" y="692696"/>
              <a:chExt cx="337815" cy="360040"/>
            </a:xfrm>
          </p:grpSpPr>
          <p:grpSp>
            <p:nvGrpSpPr>
              <p:cNvPr id="69" name="Groupe 68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77" name="Rectangle 76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8" name="Rectangle 77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70" name="Groupe 69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75" name="Rectangle 74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6" name="Rectangle 75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71" name="Groupe 70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73" name="Rectangle 72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72" name="Rectangle 71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45" name="Groupe 144"/>
            <p:cNvGrpSpPr/>
            <p:nvPr/>
          </p:nvGrpSpPr>
          <p:grpSpPr>
            <a:xfrm>
              <a:off x="1610817" y="4992618"/>
              <a:ext cx="337815" cy="360040"/>
              <a:chOff x="344488" y="692696"/>
              <a:chExt cx="337815" cy="360040"/>
            </a:xfrm>
          </p:grpSpPr>
          <p:grpSp>
            <p:nvGrpSpPr>
              <p:cNvPr id="146" name="Groupe 145"/>
              <p:cNvGrpSpPr/>
              <p:nvPr/>
            </p:nvGrpSpPr>
            <p:grpSpPr>
              <a:xfrm>
                <a:off x="488504" y="692696"/>
                <a:ext cx="188404" cy="72008"/>
                <a:chOff x="488504" y="692696"/>
                <a:chExt cx="188404" cy="72008"/>
              </a:xfrm>
            </p:grpSpPr>
            <p:sp>
              <p:nvSpPr>
                <p:cNvPr id="154" name="Rectangle 153"/>
                <p:cNvSpPr/>
                <p:nvPr/>
              </p:nvSpPr>
              <p:spPr>
                <a:xfrm>
                  <a:off x="488504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55" name="Rectangle 154"/>
                <p:cNvSpPr/>
                <p:nvPr/>
              </p:nvSpPr>
              <p:spPr>
                <a:xfrm>
                  <a:off x="604900" y="692696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47" name="Groupe 146"/>
              <p:cNvGrpSpPr/>
              <p:nvPr/>
            </p:nvGrpSpPr>
            <p:grpSpPr>
              <a:xfrm>
                <a:off x="488504" y="836712"/>
                <a:ext cx="188404" cy="72008"/>
                <a:chOff x="488504" y="836712"/>
                <a:chExt cx="188404" cy="72008"/>
              </a:xfrm>
            </p:grpSpPr>
            <p:sp>
              <p:nvSpPr>
                <p:cNvPr id="152" name="Rectangle 151"/>
                <p:cNvSpPr/>
                <p:nvPr/>
              </p:nvSpPr>
              <p:spPr>
                <a:xfrm>
                  <a:off x="488504" y="836712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53" name="Rectangle 152"/>
                <p:cNvSpPr/>
                <p:nvPr/>
              </p:nvSpPr>
              <p:spPr>
                <a:xfrm>
                  <a:off x="604900" y="836712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48" name="Groupe 147"/>
              <p:cNvGrpSpPr/>
              <p:nvPr/>
            </p:nvGrpSpPr>
            <p:grpSpPr>
              <a:xfrm>
                <a:off x="488504" y="980728"/>
                <a:ext cx="193799" cy="72008"/>
                <a:chOff x="488504" y="980728"/>
                <a:chExt cx="193799" cy="72008"/>
              </a:xfrm>
            </p:grpSpPr>
            <p:sp>
              <p:nvSpPr>
                <p:cNvPr id="150" name="Rectangle 149"/>
                <p:cNvSpPr/>
                <p:nvPr/>
              </p:nvSpPr>
              <p:spPr>
                <a:xfrm>
                  <a:off x="488504" y="980728"/>
                  <a:ext cx="72008" cy="72008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51" name="Rectangle 150"/>
                <p:cNvSpPr/>
                <p:nvPr/>
              </p:nvSpPr>
              <p:spPr>
                <a:xfrm>
                  <a:off x="610295" y="980728"/>
                  <a:ext cx="72008" cy="72008"/>
                </a:xfrm>
                <a:prstGeom prst="rect">
                  <a:avLst/>
                </a:prstGeom>
                <a:solidFill>
                  <a:srgbClr val="803D06"/>
                </a:solidFill>
                <a:ln w="3175">
                  <a:solidFill>
                    <a:srgbClr val="803D0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49" name="Rectangle 148"/>
              <p:cNvSpPr/>
              <p:nvPr/>
            </p:nvSpPr>
            <p:spPr>
              <a:xfrm>
                <a:off x="344488" y="980728"/>
                <a:ext cx="72008" cy="72008"/>
              </a:xfrm>
              <a:prstGeom prst="rect">
                <a:avLst/>
              </a:prstGeom>
              <a:solidFill>
                <a:srgbClr val="803D06"/>
              </a:solidFill>
              <a:ln w="3175">
                <a:solidFill>
                  <a:srgbClr val="803D0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58" name="Flèche vers le bas 157"/>
          <p:cNvSpPr/>
          <p:nvPr/>
        </p:nvSpPr>
        <p:spPr>
          <a:xfrm>
            <a:off x="10177035" y="2963044"/>
            <a:ext cx="727512" cy="720080"/>
          </a:xfrm>
          <a:prstGeom prst="downArrow">
            <a:avLst/>
          </a:prstGeom>
          <a:solidFill>
            <a:srgbClr val="803D06"/>
          </a:solidFill>
          <a:ln>
            <a:solidFill>
              <a:srgbClr val="803D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2" name="Picture 4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966" b="89831" l="1795" r="9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718" r="42564" b="73517"/>
          <a:stretch/>
        </p:blipFill>
        <p:spPr bwMode="auto">
          <a:xfrm rot="10800000">
            <a:off x="3939994" y="2420887"/>
            <a:ext cx="1673690" cy="1554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" name="Picture 2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27"/>
          <a:stretch/>
        </p:blipFill>
        <p:spPr bwMode="auto">
          <a:xfrm rot="1681231">
            <a:off x="8904565" y="584684"/>
            <a:ext cx="30578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" name="Picture 3" descr="C:\Users\dane\Documents\SCAPE\epub\repere-01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2817" y="3142986"/>
            <a:ext cx="634642" cy="64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7" name="ZoneTexte 166"/>
          <p:cNvSpPr txBox="1"/>
          <p:nvPr/>
        </p:nvSpPr>
        <p:spPr>
          <a:xfrm rot="5400000">
            <a:off x="200353" y="3172617"/>
            <a:ext cx="420308" cy="584775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4</a:t>
            </a:r>
            <a:endParaRPr lang="fr-FR" sz="32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22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6" descr="Image associÃ©e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8000"/>
                    </a14:imgEffect>
                    <a14:imgEffect>
                      <a14:colorTemperature colorTemp="11200"/>
                    </a14:imgEffect>
                    <a14:imgEffect>
                      <a14:brightnessContrast bright="63000" contrast="-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56733" y="639866"/>
            <a:ext cx="3149356" cy="204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95" y="266516"/>
            <a:ext cx="2040460" cy="1874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24207">
            <a:off x="349368" y="4822361"/>
            <a:ext cx="1657995" cy="230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652" r="2791"/>
          <a:stretch/>
        </p:blipFill>
        <p:spPr bwMode="auto">
          <a:xfrm rot="5400000">
            <a:off x="6873340" y="3841647"/>
            <a:ext cx="3726625" cy="2338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1718161" y="1341115"/>
            <a:ext cx="6271454" cy="4122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1250906" y="-1696373"/>
            <a:ext cx="7213602" cy="1019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27"/>
          <a:stretch/>
        </p:blipFill>
        <p:spPr bwMode="auto">
          <a:xfrm rot="19969830">
            <a:off x="807250" y="596913"/>
            <a:ext cx="30578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C:\Users\dane\Documents\SCAPE\epub\repere-01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2817" y="3142986"/>
            <a:ext cx="634642" cy="64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20"/>
          <p:cNvSpPr txBox="1"/>
          <p:nvPr/>
        </p:nvSpPr>
        <p:spPr>
          <a:xfrm rot="5400000">
            <a:off x="200353" y="3172617"/>
            <a:ext cx="420308" cy="584775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3</a:t>
            </a:r>
            <a:endParaRPr lang="fr-FR" sz="32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-7039059" y="1325743"/>
            <a:ext cx="6508513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600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Je suis le </a:t>
            </a:r>
            <a:r>
              <a:rPr lang="fr-FR" sz="6600" dirty="0" err="1" smtClean="0">
                <a:solidFill>
                  <a:srgbClr val="803D06"/>
                </a:solidFill>
                <a:latin typeface="Leonardo Hand F" panose="02000500000000000000" pitchFamily="2" charset="0"/>
              </a:rPr>
              <a:t>debut</a:t>
            </a:r>
            <a:r>
              <a:rPr lang="fr-FR" sz="6600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 de l’</a:t>
            </a:r>
            <a:r>
              <a:rPr lang="fr-FR" sz="6600" dirty="0" err="1" smtClean="0">
                <a:solidFill>
                  <a:srgbClr val="803D06"/>
                </a:solidFill>
                <a:latin typeface="Leonardo Hand F" panose="02000500000000000000" pitchFamily="2" charset="0"/>
              </a:rPr>
              <a:t>eternite</a:t>
            </a:r>
            <a:r>
              <a:rPr lang="fr-FR" sz="6600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,</a:t>
            </a:r>
          </a:p>
          <a:p>
            <a:r>
              <a:rPr lang="fr-FR" sz="6600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La fin de l’espace,</a:t>
            </a:r>
          </a:p>
          <a:p>
            <a:r>
              <a:rPr lang="fr-FR" sz="6600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La naissance de chaque </a:t>
            </a:r>
            <a:r>
              <a:rPr lang="fr-FR" sz="6600" dirty="0" err="1" smtClean="0">
                <a:solidFill>
                  <a:srgbClr val="803D06"/>
                </a:solidFill>
                <a:latin typeface="Leonardo Hand F" panose="02000500000000000000" pitchFamily="2" charset="0"/>
              </a:rPr>
              <a:t>espece</a:t>
            </a:r>
            <a:r>
              <a:rPr lang="fr-FR" sz="6600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,</a:t>
            </a:r>
          </a:p>
          <a:p>
            <a:r>
              <a:rPr lang="fr-FR" sz="6600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La mort de toute race.</a:t>
            </a:r>
            <a:endParaRPr lang="fr-FR" sz="6600" dirty="0">
              <a:solidFill>
                <a:srgbClr val="803D06"/>
              </a:solidFill>
              <a:latin typeface="Leonardo Hand F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52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565996">
            <a:off x="6025600" y="862156"/>
            <a:ext cx="3721967" cy="478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27"/>
          <a:stretch/>
        </p:blipFill>
        <p:spPr bwMode="auto">
          <a:xfrm rot="19595123">
            <a:off x="767661" y="5985283"/>
            <a:ext cx="30578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C:\Users\dane\Documents\SCAPE\epub\repere-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2817" y="3142986"/>
            <a:ext cx="634642" cy="64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20"/>
          <p:cNvSpPr txBox="1"/>
          <p:nvPr/>
        </p:nvSpPr>
        <p:spPr>
          <a:xfrm rot="5400000">
            <a:off x="200353" y="3172617"/>
            <a:ext cx="420308" cy="584775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2</a:t>
            </a:r>
            <a:endParaRPr lang="fr-FR" sz="32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1106796" y="-1789710"/>
            <a:ext cx="6933810" cy="1034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e 11"/>
          <p:cNvGrpSpPr/>
          <p:nvPr/>
        </p:nvGrpSpPr>
        <p:grpSpPr>
          <a:xfrm>
            <a:off x="4281313" y="632406"/>
            <a:ext cx="1430541" cy="5505033"/>
            <a:chOff x="1422033" y="701889"/>
            <a:chExt cx="1430541" cy="5505033"/>
          </a:xfrm>
        </p:grpSpPr>
        <p:sp>
          <p:nvSpPr>
            <p:cNvPr id="13" name="Rectangle 12"/>
            <p:cNvSpPr/>
            <p:nvPr/>
          </p:nvSpPr>
          <p:spPr>
            <a:xfrm rot="5400000">
              <a:off x="-253886" y="3100463"/>
              <a:ext cx="550503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4000" b="1" dirty="0">
                  <a:solidFill>
                    <a:srgbClr val="803D06"/>
                  </a:solidFill>
                  <a:latin typeface="Leonardo Hand F" panose="02000500000000000000" pitchFamily="2" charset="0"/>
                </a:rPr>
                <a:t>2 </a:t>
              </a:r>
              <a:r>
                <a:rPr lang="fr-FR" sz="4000" b="1" dirty="0" err="1" smtClean="0">
                  <a:solidFill>
                    <a:srgbClr val="803D06"/>
                  </a:solidFill>
                  <a:latin typeface="Leonardo Hand F" panose="02000500000000000000" pitchFamily="2" charset="0"/>
                </a:rPr>
                <a:t>coudees</a:t>
              </a:r>
              <a:r>
                <a:rPr lang="fr-FR" sz="4000" b="1" dirty="0" smtClean="0">
                  <a:solidFill>
                    <a:srgbClr val="803D06"/>
                  </a:solidFill>
                  <a:latin typeface="Leonardo Hand F" panose="02000500000000000000" pitchFamily="2" charset="0"/>
                </a:rPr>
                <a:t> </a:t>
              </a:r>
              <a:r>
                <a:rPr lang="fr-FR" sz="4000" b="1" dirty="0">
                  <a:solidFill>
                    <a:srgbClr val="803D06"/>
                  </a:solidFill>
                  <a:latin typeface="Amienne" panose="04000508060000020003" pitchFamily="82" charset="0"/>
                </a:rPr>
                <a:t>+</a:t>
              </a:r>
              <a:r>
                <a:rPr lang="fr-FR" sz="4000" b="1" dirty="0">
                  <a:solidFill>
                    <a:srgbClr val="803D06"/>
                  </a:solidFill>
                  <a:latin typeface="Leonardo Hand F" panose="02000500000000000000" pitchFamily="2" charset="0"/>
                </a:rPr>
                <a:t> 1 pied </a:t>
              </a:r>
              <a:r>
                <a:rPr lang="fr-FR" sz="4000" b="1" dirty="0">
                  <a:solidFill>
                    <a:srgbClr val="803D06"/>
                  </a:solidFill>
                  <a:latin typeface="Amienne" panose="04000508060000020003" pitchFamily="82" charset="0"/>
                </a:rPr>
                <a:t>+ </a:t>
              </a:r>
              <a:r>
                <a:rPr lang="fr-FR" sz="4000" b="1" dirty="0">
                  <a:solidFill>
                    <a:srgbClr val="803D06"/>
                  </a:solidFill>
                  <a:latin typeface="Leonardo Hand F" panose="02000500000000000000" pitchFamily="2" charset="0"/>
                </a:rPr>
                <a:t>1 longueur d'homme</a:t>
              </a:r>
            </a:p>
          </p:txBody>
        </p:sp>
        <p:sp>
          <p:nvSpPr>
            <p:cNvPr id="14" name="Forme libre 13"/>
            <p:cNvSpPr/>
            <p:nvPr/>
          </p:nvSpPr>
          <p:spPr>
            <a:xfrm>
              <a:off x="2067952" y="900332"/>
              <a:ext cx="171822" cy="5176911"/>
            </a:xfrm>
            <a:custGeom>
              <a:avLst/>
              <a:gdLst>
                <a:gd name="connsiteX0" fmla="*/ 0 w 112541"/>
                <a:gd name="connsiteY0" fmla="*/ 0 h 5176911"/>
                <a:gd name="connsiteX1" fmla="*/ 84406 w 112541"/>
                <a:gd name="connsiteY1" fmla="*/ 4318782 h 5176911"/>
                <a:gd name="connsiteX2" fmla="*/ 112541 w 112541"/>
                <a:gd name="connsiteY2" fmla="*/ 5176911 h 5176911"/>
                <a:gd name="connsiteX0" fmla="*/ 0 w 171822"/>
                <a:gd name="connsiteY0" fmla="*/ 0 h 5176911"/>
                <a:gd name="connsiteX1" fmla="*/ 168812 w 171822"/>
                <a:gd name="connsiteY1" fmla="*/ 3123028 h 5176911"/>
                <a:gd name="connsiteX2" fmla="*/ 112541 w 171822"/>
                <a:gd name="connsiteY2" fmla="*/ 5176911 h 5176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822" h="5176911">
                  <a:moveTo>
                    <a:pt x="0" y="0"/>
                  </a:moveTo>
                  <a:cubicBezTo>
                    <a:pt x="32824" y="1727982"/>
                    <a:pt x="150055" y="2260210"/>
                    <a:pt x="168812" y="3123028"/>
                  </a:cubicBezTo>
                  <a:cubicBezTo>
                    <a:pt x="187569" y="3985846"/>
                    <a:pt x="112541" y="5033890"/>
                    <a:pt x="112541" y="5176911"/>
                  </a:cubicBezTo>
                </a:path>
              </a:pathLst>
            </a:custGeom>
            <a:noFill/>
            <a:ln>
              <a:solidFill>
                <a:srgbClr val="803D0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803D06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221564">
              <a:off x="1501061" y="3197836"/>
              <a:ext cx="42672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3200" b="1" dirty="0">
                  <a:solidFill>
                    <a:srgbClr val="803D06"/>
                  </a:solidFill>
                  <a:latin typeface="Leonardo Hand F" panose="02000500000000000000" pitchFamily="2" charset="0"/>
                </a:rPr>
                <a:t>2</a:t>
              </a:r>
              <a:endParaRPr lang="fr-FR" sz="3200" dirty="0"/>
            </a:p>
          </p:txBody>
        </p:sp>
      </p:grpSp>
      <p:sp>
        <p:nvSpPr>
          <p:cNvPr id="17" name="Rectangle 16"/>
          <p:cNvSpPr/>
          <p:nvPr/>
        </p:nvSpPr>
        <p:spPr>
          <a:xfrm rot="5400000">
            <a:off x="1127097" y="2600092"/>
            <a:ext cx="402225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600" dirty="0" smtClean="0">
                <a:solidFill>
                  <a:srgbClr val="803D06"/>
                </a:solidFill>
                <a:latin typeface="Leonardo Hand F" panose="02000500000000000000" pitchFamily="2" charset="0"/>
              </a:rPr>
              <a:t>? en paumes</a:t>
            </a:r>
            <a:endParaRPr lang="fr-FR" sz="9600" dirty="0">
              <a:solidFill>
                <a:srgbClr val="803D06"/>
              </a:solidFill>
              <a:latin typeface="Leonardo Hand F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93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8" descr="Image associÃ©e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792776" y="2129227"/>
            <a:ext cx="2950372" cy="295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5" descr="https://www.repro-tableaux.com/kunst/leonardo_da_vinci/nul107486-1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25928" y="-511814"/>
            <a:ext cx="1872344" cy="295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5000"/>
                    </a14:imgEffect>
                    <a14:imgEffect>
                      <a14:colorTemperature colorTemp="10550"/>
                    </a14:imgEffect>
                    <a14:imgEffect>
                      <a14:saturation sat="40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11259">
            <a:off x="1914811" y="84791"/>
            <a:ext cx="34861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1424031" y="-1801827"/>
            <a:ext cx="6933810" cy="1034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27"/>
          <a:stretch/>
        </p:blipFill>
        <p:spPr bwMode="auto">
          <a:xfrm rot="8591179">
            <a:off x="3673696" y="3682632"/>
            <a:ext cx="305783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C:\Users\dane\Documents\SCAPE\epub\repere-01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2817" y="3142986"/>
            <a:ext cx="634642" cy="64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20"/>
          <p:cNvSpPr txBox="1"/>
          <p:nvPr/>
        </p:nvSpPr>
        <p:spPr>
          <a:xfrm rot="5400000">
            <a:off x="200353" y="3172617"/>
            <a:ext cx="420308" cy="584775"/>
          </a:xfrm>
          <a:prstGeom prst="rect">
            <a:avLst/>
          </a:prstGeom>
          <a:noFill/>
          <a:effectLst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chemeClr val="accent6">
                    <a:lumMod val="50000"/>
                  </a:schemeClr>
                </a:solidFill>
                <a:latin typeface="Papyrus" panose="03070502060502030205" pitchFamily="66" charset="0"/>
              </a:rPr>
              <a:t>6</a:t>
            </a:r>
            <a:endParaRPr lang="fr-FR" sz="3200" dirty="0">
              <a:solidFill>
                <a:schemeClr val="accent6">
                  <a:lumMod val="50000"/>
                </a:schemeClr>
              </a:solidFill>
              <a:latin typeface="Papyrus" panose="03070502060502030205" pitchFamily="66" charset="0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>
                        <a14:backgroundMark x1="90291" y1="11137" x2="90291" y2="11137"/>
                        <a14:backgroundMark x1="72087" y1="8817" x2="72087" y2="8817"/>
                      </a14:backgroundRemoval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7126" y="5967346"/>
            <a:ext cx="355224" cy="371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786547" y="5633028"/>
            <a:ext cx="2739331" cy="92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 descr="https://am3pap002files.storage.live.com/y4mCN7hMJRoTJ0IuMUCywN-N8_ClwZTa9kWbsBAZoxLVnLOOyrWkRSlOeklBf_FuBF3qDLxXt_biIGWp9W2HQkBxM2wW0051wpk688TGtAwxTTMqmE7ESdkgHqc1wxr3AoEwWgr334W9g7z5IJK_nafObWTU8L-noIJHXL9Mzw-F-4sbeUoq69xLgqj8RhG8OQtrKS7MQxbw9645YZDlAn_EA/quine.jpg?psid=1&amp;width=395&amp;height=20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74310" y="4112811"/>
            <a:ext cx="3762375" cy="19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 rot="5400000">
            <a:off x="2638850" y="2360864"/>
            <a:ext cx="5329896" cy="253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100"/>
              </a:lnSpc>
            </a:pPr>
            <a:r>
              <a:rPr lang="fr-FR" sz="3200" dirty="0">
                <a:solidFill>
                  <a:srgbClr val="983314"/>
                </a:solidFill>
                <a:latin typeface="Leonardo Hand F" panose="02000500000000000000" pitchFamily="2" charset="0"/>
              </a:rPr>
              <a:t>Vitruve m'a fourni les proportions de </a:t>
            </a:r>
            <a:r>
              <a:rPr lang="fr-FR" sz="3200" dirty="0" smtClean="0">
                <a:solidFill>
                  <a:srgbClr val="983314"/>
                </a:solidFill>
                <a:latin typeface="Leonardo Hand F" panose="02000500000000000000" pitchFamily="2" charset="0"/>
              </a:rPr>
              <a:t>l‘</a:t>
            </a:r>
            <a:r>
              <a:rPr lang="fr-FR" sz="3200" dirty="0" err="1" smtClean="0">
                <a:solidFill>
                  <a:srgbClr val="983314"/>
                </a:solidFill>
                <a:latin typeface="Leonardo Hand F" panose="02000500000000000000" pitchFamily="2" charset="0"/>
              </a:rPr>
              <a:t>etre</a:t>
            </a:r>
            <a:r>
              <a:rPr lang="fr-FR" sz="3200" dirty="0" smtClean="0">
                <a:solidFill>
                  <a:srgbClr val="983314"/>
                </a:solidFill>
                <a:latin typeface="Leonardo Hand F" panose="02000500000000000000" pitchFamily="2" charset="0"/>
              </a:rPr>
              <a:t> </a:t>
            </a:r>
            <a:r>
              <a:rPr lang="fr-FR" sz="3200" dirty="0">
                <a:solidFill>
                  <a:srgbClr val="983314"/>
                </a:solidFill>
                <a:latin typeface="Leonardo Hand F" panose="02000500000000000000" pitchFamily="2" charset="0"/>
              </a:rPr>
              <a:t>humain. 4 doigts font une paume, 4 paumes un pied, </a:t>
            </a:r>
            <a:r>
              <a:rPr lang="fr-FR" sz="3200" dirty="0" smtClean="0">
                <a:solidFill>
                  <a:srgbClr val="983314"/>
                </a:solidFill>
                <a:latin typeface="Leonardo Hand F" panose="02000500000000000000" pitchFamily="2" charset="0"/>
              </a:rPr>
              <a:t/>
            </a:r>
            <a:br>
              <a:rPr lang="fr-FR" sz="3200" dirty="0" smtClean="0">
                <a:solidFill>
                  <a:srgbClr val="983314"/>
                </a:solidFill>
                <a:latin typeface="Leonardo Hand F" panose="02000500000000000000" pitchFamily="2" charset="0"/>
              </a:rPr>
            </a:br>
            <a:r>
              <a:rPr lang="fr-FR" sz="3200" dirty="0" smtClean="0">
                <a:solidFill>
                  <a:srgbClr val="983314"/>
                </a:solidFill>
                <a:latin typeface="Leonardo Hand F" panose="02000500000000000000" pitchFamily="2" charset="0"/>
              </a:rPr>
              <a:t>6 </a:t>
            </a:r>
            <a:r>
              <a:rPr lang="fr-FR" sz="3200" dirty="0">
                <a:solidFill>
                  <a:srgbClr val="983314"/>
                </a:solidFill>
                <a:latin typeface="Leonardo Hand F" panose="02000500000000000000" pitchFamily="2" charset="0"/>
              </a:rPr>
              <a:t>paumes une </a:t>
            </a:r>
            <a:r>
              <a:rPr lang="fr-FR" sz="3200" dirty="0" err="1" smtClean="0">
                <a:solidFill>
                  <a:srgbClr val="983314"/>
                </a:solidFill>
                <a:latin typeface="Leonardo Hand F" panose="02000500000000000000" pitchFamily="2" charset="0"/>
              </a:rPr>
              <a:t>coudee</a:t>
            </a:r>
            <a:r>
              <a:rPr lang="fr-FR" sz="3200" dirty="0">
                <a:solidFill>
                  <a:srgbClr val="983314"/>
                </a:solidFill>
                <a:latin typeface="Leonardo Hand F" panose="02000500000000000000" pitchFamily="2" charset="0"/>
              </a:rPr>
              <a:t>, 4 </a:t>
            </a:r>
            <a:r>
              <a:rPr lang="fr-FR" sz="3200" dirty="0" err="1">
                <a:solidFill>
                  <a:srgbClr val="983314"/>
                </a:solidFill>
                <a:latin typeface="Leonardo Hand F" panose="02000500000000000000" pitchFamily="2" charset="0"/>
              </a:rPr>
              <a:t>coudees</a:t>
            </a:r>
            <a:r>
              <a:rPr lang="fr-FR" sz="3200" dirty="0">
                <a:solidFill>
                  <a:srgbClr val="983314"/>
                </a:solidFill>
                <a:latin typeface="Leonardo Hand F" panose="02000500000000000000" pitchFamily="2" charset="0"/>
              </a:rPr>
              <a:t> un double pas et 24 paumes une longueur d'homme.</a:t>
            </a:r>
          </a:p>
          <a:p>
            <a:pPr>
              <a:lnSpc>
                <a:spcPts val="3100"/>
              </a:lnSpc>
            </a:pPr>
            <a:r>
              <a:rPr lang="fr-FR" sz="3200" dirty="0">
                <a:solidFill>
                  <a:srgbClr val="983314"/>
                </a:solidFill>
                <a:latin typeface="Leonardo Hand F" panose="02000500000000000000" pitchFamily="2" charset="0"/>
              </a:rPr>
              <a:t>J'ai </a:t>
            </a:r>
            <a:r>
              <a:rPr lang="fr-FR" sz="3200" dirty="0" err="1" smtClean="0">
                <a:solidFill>
                  <a:srgbClr val="983314"/>
                </a:solidFill>
                <a:latin typeface="Leonardo Hand F" panose="02000500000000000000" pitchFamily="2" charset="0"/>
              </a:rPr>
              <a:t>cree</a:t>
            </a:r>
            <a:r>
              <a:rPr lang="fr-FR" sz="3200" dirty="0" smtClean="0">
                <a:solidFill>
                  <a:srgbClr val="983314"/>
                </a:solidFill>
                <a:latin typeface="Leonardo Hand F" panose="02000500000000000000" pitchFamily="2" charset="0"/>
              </a:rPr>
              <a:t> </a:t>
            </a:r>
            <a:r>
              <a:rPr lang="fr-FR" sz="3200" dirty="0">
                <a:solidFill>
                  <a:srgbClr val="983314"/>
                </a:solidFill>
                <a:latin typeface="Leonardo Hand F" panose="02000500000000000000" pitchFamily="2" charset="0"/>
              </a:rPr>
              <a:t>la quine pour les </a:t>
            </a:r>
            <a:r>
              <a:rPr lang="fr-FR" sz="3200" dirty="0" err="1" smtClean="0">
                <a:solidFill>
                  <a:srgbClr val="983314"/>
                </a:solidFill>
                <a:latin typeface="Leonardo Hand F" panose="02000500000000000000" pitchFamily="2" charset="0"/>
              </a:rPr>
              <a:t>batisseurs</a:t>
            </a:r>
            <a:r>
              <a:rPr lang="fr-FR" sz="3200" dirty="0" smtClean="0">
                <a:solidFill>
                  <a:srgbClr val="983314"/>
                </a:solidFill>
                <a:latin typeface="Leonardo Hand F" panose="02000500000000000000" pitchFamily="2" charset="0"/>
              </a:rPr>
              <a:t> </a:t>
            </a:r>
            <a:r>
              <a:rPr lang="fr-FR" sz="3200" dirty="0">
                <a:solidFill>
                  <a:srgbClr val="983314"/>
                </a:solidFill>
                <a:latin typeface="Leonardo Hand F" panose="02000500000000000000" pitchFamily="2" charset="0"/>
              </a:rPr>
              <a:t>afin qu'en </a:t>
            </a:r>
            <a:r>
              <a:rPr lang="fr-FR" sz="3200" dirty="0" smtClean="0">
                <a:solidFill>
                  <a:srgbClr val="983314"/>
                </a:solidFill>
                <a:latin typeface="Leonardo Hand F" panose="02000500000000000000" pitchFamily="2" charset="0"/>
              </a:rPr>
              <a:t>tout  lieu </a:t>
            </a:r>
            <a:r>
              <a:rPr lang="fr-FR" sz="3200" dirty="0">
                <a:solidFill>
                  <a:srgbClr val="983314"/>
                </a:solidFill>
                <a:latin typeface="Leonardo Hand F" panose="02000500000000000000" pitchFamily="2" charset="0"/>
              </a:rPr>
              <a:t>soient </a:t>
            </a:r>
            <a:r>
              <a:rPr lang="fr-FR" sz="3200" dirty="0" err="1" smtClean="0">
                <a:solidFill>
                  <a:srgbClr val="983314"/>
                </a:solidFill>
                <a:latin typeface="Leonardo Hand F" panose="02000500000000000000" pitchFamily="2" charset="0"/>
              </a:rPr>
              <a:t>respectees</a:t>
            </a:r>
            <a:r>
              <a:rPr lang="fr-FR" sz="3200" dirty="0" smtClean="0">
                <a:solidFill>
                  <a:srgbClr val="983314"/>
                </a:solidFill>
                <a:latin typeface="Leonardo Hand F" panose="02000500000000000000" pitchFamily="2" charset="0"/>
              </a:rPr>
              <a:t> </a:t>
            </a:r>
            <a:r>
              <a:rPr lang="fr-FR" sz="3200" dirty="0">
                <a:solidFill>
                  <a:srgbClr val="983314"/>
                </a:solidFill>
                <a:latin typeface="Leonardo Hand F" panose="02000500000000000000" pitchFamily="2" charset="0"/>
              </a:rPr>
              <a:t>les divines proportions</a:t>
            </a:r>
            <a:r>
              <a:rPr lang="fr-FR" sz="4000" dirty="0">
                <a:solidFill>
                  <a:srgbClr val="983314"/>
                </a:solidFill>
                <a:latin typeface="Leonardo Hand F" panose="02000500000000000000" pitchFamily="2" charset="0"/>
              </a:rPr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10065568" y="2846989"/>
            <a:ext cx="4953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https://www.google.com/imgres?imgurl=https%3A%2F%2Fp8.storage.canalblog.com%2F88%2F65%2F928353%2F94231894_o.png&amp;imgrefurl=http%3A%2F%2Fwww.lieuxdenergies.fr%2Farchives%2F2014%2F03%2F01%2F29336414.html&amp;tbnid=CrpGkSh-NPxRqM&amp;vet=1&amp;docid=IWIvBjBVSVx2bM&amp;w=1855&amp;h=2048</a:t>
            </a:r>
          </a:p>
        </p:txBody>
      </p:sp>
      <p:sp>
        <p:nvSpPr>
          <p:cNvPr id="3" name="Rectangle 2"/>
          <p:cNvSpPr/>
          <p:nvPr/>
        </p:nvSpPr>
        <p:spPr>
          <a:xfrm>
            <a:off x="10297902" y="2145933"/>
            <a:ext cx="4777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https://www.youtube.com/watch?v=hiOjqskDlS0</a:t>
            </a:r>
          </a:p>
        </p:txBody>
      </p:sp>
      <p:sp>
        <p:nvSpPr>
          <p:cNvPr id="4" name="Rectangle 3"/>
          <p:cNvSpPr/>
          <p:nvPr/>
        </p:nvSpPr>
        <p:spPr>
          <a:xfrm>
            <a:off x="11058520" y="5109674"/>
            <a:ext cx="4910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http://villemin.gerard.free.fr/Biologie/Vitruve.htm</a:t>
            </a:r>
          </a:p>
        </p:txBody>
      </p:sp>
      <p:grpSp>
        <p:nvGrpSpPr>
          <p:cNvPr id="6" name="Groupe 5"/>
          <p:cNvGrpSpPr/>
          <p:nvPr/>
        </p:nvGrpSpPr>
        <p:grpSpPr>
          <a:xfrm rot="5400000">
            <a:off x="913098" y="2474723"/>
            <a:ext cx="3375100" cy="2049857"/>
            <a:chOff x="294184" y="827654"/>
            <a:chExt cx="3762375" cy="2285067"/>
          </a:xfrm>
        </p:grpSpPr>
        <p:pic>
          <p:nvPicPr>
            <p:cNvPr id="11" name="Picture 4" descr="https://am3pap002files.storage.live.com/y4mCN7hMJRoTJ0IuMUCywN-N8_ClwZTa9kWbsBAZoxLVnLOOyrWkRSlOeklBf_FuBF3qDLxXt_biIGWp9W2HQkBxM2wW0051wpk688TGtAwxTTMqmE7ESdkgHqc1wxr3AoEwWgr334W9g7z5IJK_nafObWTU8L-noIJHXL9Mzw-F-4sbeUoq69xLgqj8RhG8OQtrKS7MQxbw9645YZDlAn_EA/quine.jpg?psid=1&amp;width=395&amp;height=203"/>
            <p:cNvPicPr>
              <a:picLocks noChangeAspect="1" noChangeArrowheads="1"/>
            </p:cNvPicPr>
            <p:nvPr/>
          </p:nvPicPr>
          <p:blipFill>
            <a:blip r:embed="rId18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3941" b="94089" l="0" r="98228">
                          <a14:foregroundMark x1="40253" y1="6404" x2="40253" y2="6404"/>
                          <a14:foregroundMark x1="6582" y1="77833" x2="6582" y2="77833"/>
                          <a14:foregroundMark x1="4051" y1="89163" x2="4051" y2="89163"/>
                          <a14:foregroundMark x1="93418" y1="89655" x2="93418" y2="89655"/>
                          <a14:foregroundMark x1="97468" y1="90640" x2="97468" y2="90640"/>
                          <a14:foregroundMark x1="45316" y1="88177" x2="45316" y2="88177"/>
                        </a14:backgroundRemoval>
                      </a14:imgEffect>
                      <a14:imgEffect>
                        <a14:sharpenSoften amount="50000"/>
                      </a14:imgEffect>
                      <a14:imgEffect>
                        <a14:saturation sat="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184" y="1179145"/>
              <a:ext cx="3762375" cy="1933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816939" y="2500408"/>
              <a:ext cx="71686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400" dirty="0" err="1" smtClean="0">
                  <a:solidFill>
                    <a:srgbClr val="983314"/>
                  </a:solidFill>
                  <a:latin typeface="Leonardo Hand F" panose="02000500000000000000" pitchFamily="2" charset="0"/>
                </a:rPr>
                <a:t>coudee</a:t>
              </a:r>
              <a:endParaRPr lang="fr-FR" sz="24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969338" y="827654"/>
              <a:ext cx="73289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400" dirty="0" smtClean="0">
                  <a:solidFill>
                    <a:srgbClr val="983314"/>
                  </a:solidFill>
                  <a:latin typeface="Leonardo Hand F" panose="02000500000000000000" pitchFamily="2" charset="0"/>
                </a:rPr>
                <a:t>empan</a:t>
              </a:r>
              <a:endParaRPr lang="fr-FR" sz="24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365537" y="1502217"/>
              <a:ext cx="66236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400" dirty="0" smtClean="0">
                  <a:solidFill>
                    <a:srgbClr val="983314"/>
                  </a:solidFill>
                  <a:latin typeface="Leonardo Hand F" panose="02000500000000000000" pitchFamily="2" charset="0"/>
                </a:rPr>
                <a:t>palme</a:t>
              </a:r>
              <a:endParaRPr lang="fr-FR" sz="24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702231" y="2068989"/>
              <a:ext cx="72808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400" dirty="0" smtClean="0">
                  <a:solidFill>
                    <a:srgbClr val="983314"/>
                  </a:solidFill>
                  <a:latin typeface="Leonardo Hand F" panose="02000500000000000000" pitchFamily="2" charset="0"/>
                </a:rPr>
                <a:t>paume</a:t>
              </a:r>
              <a:endParaRPr lang="fr-FR" sz="24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136295" y="1888613"/>
              <a:ext cx="518570" cy="5146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2400" dirty="0" smtClean="0">
                  <a:solidFill>
                    <a:srgbClr val="983314"/>
                  </a:solidFill>
                  <a:latin typeface="Leonardo Hand F" panose="02000500000000000000" pitchFamily="2" charset="0"/>
                </a:rPr>
                <a:t>pied</a:t>
              </a:r>
              <a:endParaRPr lang="fr-FR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2850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383113" y="2924944"/>
            <a:ext cx="71397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200" b="1" dirty="0" smtClean="0"/>
              <a:t>COUPS DE POUCE </a:t>
            </a:r>
            <a:endParaRPr lang="fr-FR" sz="7200" b="1" dirty="0"/>
          </a:p>
        </p:txBody>
      </p:sp>
    </p:spTree>
    <p:extLst>
      <p:ext uri="{BB962C8B-B14F-4D97-AF65-F5344CB8AC3E}">
        <p14:creationId xmlns:p14="http://schemas.microsoft.com/office/powerpoint/2010/main" val="32899876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2675</TotalTime>
  <Words>324</Words>
  <Application>Microsoft Office PowerPoint</Application>
  <PresentationFormat>Format A4 (210 x 297 mm)</PresentationFormat>
  <Paragraphs>169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dane</dc:creator>
  <cp:lastModifiedBy>dane</cp:lastModifiedBy>
  <cp:revision>66</cp:revision>
  <cp:lastPrinted>2019-01-23T10:01:28Z</cp:lastPrinted>
  <dcterms:created xsi:type="dcterms:W3CDTF">2019-01-20T07:18:46Z</dcterms:created>
  <dcterms:modified xsi:type="dcterms:W3CDTF">2019-01-31T21:40:32Z</dcterms:modified>
</cp:coreProperties>
</file>