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80" r:id="rId2"/>
  </p:sldIdLst>
  <p:sldSz cx="6858000" cy="9906000" type="A4"/>
  <p:notesSz cx="6881813" cy="100028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3D06"/>
    <a:srgbClr val="983314"/>
    <a:srgbClr val="BE4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3368" autoAdjust="0"/>
  </p:normalViewPr>
  <p:slideViewPr>
    <p:cSldViewPr>
      <p:cViewPr>
        <p:scale>
          <a:sx n="66" d="100"/>
          <a:sy n="66" d="100"/>
        </p:scale>
        <p:origin x="-1986" y="-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3151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EDBC8662-525E-4E93-A7C7-37601B8B6F06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3E0EE2F7-7A53-4C15-8F4B-BB7BDF68DC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943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22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52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208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876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84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195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98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95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43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32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24387675"/>
              </p:ext>
            </p:extLst>
          </p:nvPr>
        </p:nvGraphicFramePr>
        <p:xfrm>
          <a:off x="986267" y="1728642"/>
          <a:ext cx="4984615" cy="52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462"/>
                <a:gridCol w="498462"/>
                <a:gridCol w="498462"/>
                <a:gridCol w="498462"/>
                <a:gridCol w="498462"/>
                <a:gridCol w="498462"/>
                <a:gridCol w="498462"/>
                <a:gridCol w="498462"/>
                <a:gridCol w="498462"/>
                <a:gridCol w="498462"/>
              </a:tblGrid>
              <a:tr h="1040000"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</a:tr>
              <a:tr h="1040000"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</a:tr>
              <a:tr h="1040000"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7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7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</a:tr>
              <a:tr h="1040000">
                <a:tc>
                  <a:txBody>
                    <a:bodyPr/>
                    <a:lstStyle/>
                    <a:p>
                      <a:pPr algn="ctr"/>
                      <a:endParaRPr lang="fr-FR" sz="17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7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7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7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7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5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</a:tr>
              <a:tr h="1040000"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5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marL="63305" marR="63305" marT="66040" marB="66040"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769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607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344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 rot="16200000">
            <a:off x="-2564469" y="200472"/>
            <a:ext cx="11809312" cy="11233248"/>
            <a:chOff x="-1903312" y="-2007604"/>
            <a:chExt cx="11809312" cy="11233248"/>
          </a:xfrm>
        </p:grpSpPr>
        <p:pic>
          <p:nvPicPr>
            <p:cNvPr id="7" name="Picture 2" descr="C:\Users\dane\Documents\SCAPE\epub\paper-1074136_1920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3704" y="-819473"/>
              <a:ext cx="11289703" cy="8602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ZoneTexte 10"/>
            <p:cNvSpPr txBox="1"/>
            <p:nvPr/>
          </p:nvSpPr>
          <p:spPr>
            <a:xfrm rot="5400000">
              <a:off x="6475618" y="3408965"/>
              <a:ext cx="35283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dirty="0" smtClean="0">
                  <a:solidFill>
                    <a:schemeClr val="bg1"/>
                  </a:solidFill>
                  <a:latin typeface="Papyrus" panose="03070502060502030205" pitchFamily="66" charset="0"/>
                </a:rPr>
                <a:t>Les Gardiens du Savoir</a:t>
              </a:r>
              <a:endParaRPr lang="fr-FR" sz="2000" dirty="0">
                <a:solidFill>
                  <a:schemeClr val="bg1"/>
                </a:solidFill>
                <a:latin typeface="Papyrus" panose="03070502060502030205" pitchFamily="66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-1903312" y="-2007604"/>
              <a:ext cx="11809312" cy="11233248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/>
            <p:cNvSpPr txBox="1"/>
            <p:nvPr/>
          </p:nvSpPr>
          <p:spPr>
            <a:xfrm rot="5400000">
              <a:off x="893102" y="-191273"/>
              <a:ext cx="5571368" cy="7771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600"/>
                </a:lnSpc>
              </a:pPr>
              <a:r>
                <a:rPr lang="fr-FR" dirty="0">
                  <a:latin typeface="Viner Hand ITC" panose="03070502030502020203" pitchFamily="66" charset="0"/>
                </a:rPr>
                <a:t>Mon ami, </a:t>
              </a:r>
            </a:p>
            <a:p>
              <a:pPr>
                <a:lnSpc>
                  <a:spcPts val="2300"/>
                </a:lnSpc>
              </a:pPr>
              <a:r>
                <a:rPr lang="fr-FR" dirty="0">
                  <a:latin typeface="Viner Hand ITC" panose="03070502030502020203" pitchFamily="66" charset="0"/>
                </a:rPr>
                <a:t>Si tu reçois cette lettre, c’est que c’est terminé pour moi, ils m’ont eu... À toi désormais, mon ami, de protéger l’œuvre ultime de Léonard de Vinci. Je suis un des Gardiens du Savoir protégeant le </a:t>
              </a:r>
              <a:r>
                <a:rPr lang="fr-FR" dirty="0" err="1">
                  <a:latin typeface="Viner Hand ITC" panose="03070502030502020203" pitchFamily="66" charset="0"/>
                </a:rPr>
                <a:t>Cryptex</a:t>
              </a:r>
              <a:r>
                <a:rPr lang="fr-FR" dirty="0">
                  <a:latin typeface="Viner Hand ITC" panose="03070502030502020203" pitchFamily="66" charset="0"/>
                </a:rPr>
                <a:t>, qui doit être réinitialisé toutes les 24h : il faut l’ouvrir, </a:t>
              </a:r>
              <a:r>
                <a:rPr lang="fr-FR" dirty="0" err="1">
                  <a:latin typeface="Viner Hand ITC" panose="03070502030502020203" pitchFamily="66" charset="0"/>
                </a:rPr>
                <a:t>ré-enclencher</a:t>
              </a:r>
              <a:r>
                <a:rPr lang="fr-FR" dirty="0">
                  <a:latin typeface="Viner Hand ITC" panose="03070502030502020203" pitchFamily="66" charset="0"/>
                </a:rPr>
                <a:t> </a:t>
              </a:r>
            </a:p>
            <a:p>
              <a:pPr>
                <a:lnSpc>
                  <a:spcPts val="2300"/>
                </a:lnSpc>
              </a:pPr>
              <a:r>
                <a:rPr lang="fr-FR" dirty="0">
                  <a:latin typeface="Viner Hand ITC" panose="03070502030502020203" pitchFamily="66" charset="0"/>
                </a:rPr>
                <a:t>le mécanisme, et ensuite le refermer en laissant le document situé à l’intérieur. </a:t>
              </a:r>
            </a:p>
            <a:p>
              <a:pPr>
                <a:lnSpc>
                  <a:spcPts val="2300"/>
                </a:lnSpc>
              </a:pPr>
              <a:r>
                <a:rPr lang="fr-FR" dirty="0">
                  <a:latin typeface="Viner Hand ITC" panose="03070502030502020203" pitchFamily="66" charset="0"/>
                </a:rPr>
                <a:t>Prends garde : c’est le plus grand secret de l’humanité, la clé de tous les savoirs, mais selon Maître Léonard les humains ne seront prêts qu’au siècle prochain à le recevoir. Même toi tu ne dois pas le lire, j’ai confiance en toi pour respecter cette règle. </a:t>
              </a:r>
            </a:p>
            <a:p>
              <a:pPr>
                <a:lnSpc>
                  <a:spcPts val="2300"/>
                </a:lnSpc>
              </a:pPr>
              <a:r>
                <a:rPr lang="fr-FR" dirty="0">
                  <a:latin typeface="Viner Hand ITC" panose="03070502030502020203" pitchFamily="66" charset="0"/>
                </a:rPr>
                <a:t>Rends-toi à l‘adresse au dos de l’enveloppe, entoure-toi d’une équipe de confiance. J’y ai laissé des indices pour que vous retrouviez la combinaison, vous aurez besoin de toutes les intelligences. </a:t>
              </a:r>
            </a:p>
            <a:p>
              <a:pPr>
                <a:lnSpc>
                  <a:spcPts val="2300"/>
                </a:lnSpc>
              </a:pPr>
              <a:r>
                <a:rPr lang="fr-FR" dirty="0">
                  <a:latin typeface="Viner Hand ITC" panose="03070502030502020203" pitchFamily="66" charset="0"/>
                </a:rPr>
                <a:t>Dépêche-toi ou tout sera détruit </a:t>
              </a:r>
              <a:r>
                <a:rPr lang="fr-FR" dirty="0" smtClean="0">
                  <a:latin typeface="Viner Hand ITC" panose="03070502030502020203" pitchFamily="66" charset="0"/>
                </a:rPr>
                <a:t>!</a:t>
              </a:r>
            </a:p>
            <a:p>
              <a:pPr algn="r"/>
              <a:endParaRPr lang="fr-FR" dirty="0">
                <a:latin typeface="Viner Hand ITC" panose="03070502030502020203" pitchFamily="66" charset="0"/>
              </a:endParaRPr>
            </a:p>
            <a:p>
              <a:pPr lvl="8"/>
              <a:r>
                <a:rPr lang="fr-FR" sz="3600" dirty="0" smtClean="0">
                  <a:latin typeface="Viner Hand ITC" panose="03070502030502020203" pitchFamily="66" charset="0"/>
                </a:rPr>
                <a:t>L</a:t>
              </a:r>
              <a:r>
                <a:rPr lang="fr-FR" sz="2000" dirty="0" smtClean="0">
                  <a:latin typeface="Viner Hand ITC" panose="03070502030502020203" pitchFamily="66" charset="0"/>
                </a:rPr>
                <a:t>.</a:t>
              </a:r>
              <a:endParaRPr lang="fr-FR" sz="2000" dirty="0">
                <a:latin typeface="Viner Hand ITC" panose="03070502030502020203" pitchFamily="66" charset="0"/>
              </a:endParaRPr>
            </a:p>
            <a:p>
              <a:r>
                <a:rPr lang="fr-FR" sz="2000" dirty="0">
                  <a:latin typeface="Viner Hand ITC" panose="03070502030502020203" pitchFamily="66" charset="0"/>
                </a:rPr>
                <a:t/>
              </a:r>
              <a:br>
                <a:rPr lang="fr-FR" sz="2000" dirty="0">
                  <a:latin typeface="Viner Hand ITC" panose="03070502030502020203" pitchFamily="66" charset="0"/>
                </a:rPr>
              </a:br>
              <a:endParaRPr lang="fr-FR" sz="2000" dirty="0">
                <a:latin typeface="Viner Hand ITC" panose="03070502030502020203" pitchFamily="66" charset="0"/>
              </a:endParaRPr>
            </a:p>
          </p:txBody>
        </p:sp>
        <p:pic>
          <p:nvPicPr>
            <p:cNvPr id="10" name="Picture 3" descr="C:\Users\dane\Documents\SCAPE\htck-Bayeux\codex-vinci\content\images\vitruve-blanc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8481392" y="2950636"/>
              <a:ext cx="1316768" cy="1316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2398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2656</TotalTime>
  <Words>173</Words>
  <Application>Microsoft Office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dane</dc:creator>
  <cp:lastModifiedBy>dane</cp:lastModifiedBy>
  <cp:revision>69</cp:revision>
  <cp:lastPrinted>2019-01-23T10:01:28Z</cp:lastPrinted>
  <dcterms:created xsi:type="dcterms:W3CDTF">2019-01-20T07:18:46Z</dcterms:created>
  <dcterms:modified xsi:type="dcterms:W3CDTF">2019-01-31T22:26:03Z</dcterms:modified>
</cp:coreProperties>
</file>