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123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70B25-F1EA-4113-B7BD-AD20D094FA02}" type="datetimeFigureOut">
              <a:rPr lang="fr-FR" smtClean="0"/>
              <a:t>26/10/2023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BC8E-30B2-4B28-9503-71FAFFDC32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5059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70B25-F1EA-4113-B7BD-AD20D094FA02}" type="datetimeFigureOut">
              <a:rPr lang="fr-FR" smtClean="0"/>
              <a:t>26/10/2023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BC8E-30B2-4B28-9503-71FAFFDC32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7879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70B25-F1EA-4113-B7BD-AD20D094FA02}" type="datetimeFigureOut">
              <a:rPr lang="fr-FR" smtClean="0"/>
              <a:t>26/10/2023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BC8E-30B2-4B28-9503-71FAFFDC32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8251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70B25-F1EA-4113-B7BD-AD20D094FA02}" type="datetimeFigureOut">
              <a:rPr lang="fr-FR" smtClean="0"/>
              <a:t>26/10/2023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BC8E-30B2-4B28-9503-71FAFFDC32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4473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70B25-F1EA-4113-B7BD-AD20D094FA02}" type="datetimeFigureOut">
              <a:rPr lang="fr-FR" smtClean="0"/>
              <a:t>26/10/2023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BC8E-30B2-4B28-9503-71FAFFDC32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5247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70B25-F1EA-4113-B7BD-AD20D094FA02}" type="datetimeFigureOut">
              <a:rPr lang="fr-FR" smtClean="0"/>
              <a:t>26/10/2023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BC8E-30B2-4B28-9503-71FAFFDC32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8309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70B25-F1EA-4113-B7BD-AD20D094FA02}" type="datetimeFigureOut">
              <a:rPr lang="fr-FR" smtClean="0"/>
              <a:t>26/10/2023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BC8E-30B2-4B28-9503-71FAFFDC32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1700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70B25-F1EA-4113-B7BD-AD20D094FA02}" type="datetimeFigureOut">
              <a:rPr lang="fr-FR" smtClean="0"/>
              <a:t>26/10/2023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BC8E-30B2-4B28-9503-71FAFFDC32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3263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70B25-F1EA-4113-B7BD-AD20D094FA02}" type="datetimeFigureOut">
              <a:rPr lang="fr-FR" smtClean="0"/>
              <a:t>26/10/2023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BC8E-30B2-4B28-9503-71FAFFDC32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9709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70B25-F1EA-4113-B7BD-AD20D094FA02}" type="datetimeFigureOut">
              <a:rPr lang="fr-FR" smtClean="0"/>
              <a:t>26/10/2023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BC8E-30B2-4B28-9503-71FAFFDC32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3746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70B25-F1EA-4113-B7BD-AD20D094FA02}" type="datetimeFigureOut">
              <a:rPr lang="fr-FR" smtClean="0"/>
              <a:t>26/10/2023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BC8E-30B2-4B28-9503-71FAFFDC32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5946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70B25-F1EA-4113-B7BD-AD20D094FA02}" type="datetimeFigureOut">
              <a:rPr lang="fr-FR" smtClean="0"/>
              <a:t>26/10/2023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1BC8E-30B2-4B28-9503-71FAFFDC32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4335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3A00A9B-6EB6-CAA8-AC2B-7970FCDC137F}"/>
              </a:ext>
            </a:extLst>
          </p:cNvPr>
          <p:cNvSpPr/>
          <p:nvPr/>
        </p:nvSpPr>
        <p:spPr>
          <a:xfrm>
            <a:off x="103291" y="0"/>
            <a:ext cx="4855832" cy="6858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14772"/>
            <a:endParaRPr lang="fr-FR" sz="1919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77DC4D8F-23A5-FD6D-C4B2-00CDBF279BD3}"/>
              </a:ext>
            </a:extLst>
          </p:cNvPr>
          <p:cNvSpPr/>
          <p:nvPr/>
        </p:nvSpPr>
        <p:spPr>
          <a:xfrm>
            <a:off x="1787692" y="1232770"/>
            <a:ext cx="145167" cy="145167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14772"/>
            <a:endParaRPr lang="fr-FR" sz="1633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5D7A09F7-834A-0BBF-19CA-4980EC87C64A}"/>
              </a:ext>
            </a:extLst>
          </p:cNvPr>
          <p:cNvSpPr/>
          <p:nvPr/>
        </p:nvSpPr>
        <p:spPr>
          <a:xfrm>
            <a:off x="1787692" y="2226474"/>
            <a:ext cx="145167" cy="145167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14772"/>
            <a:endParaRPr lang="fr-FR" sz="1633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BE25AE8A-E19A-F511-08E5-9362AFB300A7}"/>
              </a:ext>
            </a:extLst>
          </p:cNvPr>
          <p:cNvSpPr/>
          <p:nvPr/>
        </p:nvSpPr>
        <p:spPr>
          <a:xfrm>
            <a:off x="1787692" y="3220179"/>
            <a:ext cx="145167" cy="145167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14772"/>
            <a:endParaRPr lang="fr-FR" sz="1633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47407774-120B-3E9A-0F52-D3E45F4234F0}"/>
              </a:ext>
            </a:extLst>
          </p:cNvPr>
          <p:cNvSpPr/>
          <p:nvPr/>
        </p:nvSpPr>
        <p:spPr>
          <a:xfrm>
            <a:off x="1787692" y="4213883"/>
            <a:ext cx="145167" cy="145167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14772"/>
            <a:endParaRPr lang="fr-FR" sz="1633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BC1F2F9C-DD72-9477-7748-6333F8F17995}"/>
              </a:ext>
            </a:extLst>
          </p:cNvPr>
          <p:cNvSpPr/>
          <p:nvPr/>
        </p:nvSpPr>
        <p:spPr>
          <a:xfrm>
            <a:off x="1787692" y="5207587"/>
            <a:ext cx="145167" cy="145167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14772"/>
            <a:endParaRPr lang="fr-FR" sz="1633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6D8F1ABE-D238-C3FF-4DCF-D109A6CD9CFC}"/>
              </a:ext>
            </a:extLst>
          </p:cNvPr>
          <p:cNvSpPr/>
          <p:nvPr/>
        </p:nvSpPr>
        <p:spPr>
          <a:xfrm>
            <a:off x="3110327" y="1232770"/>
            <a:ext cx="145167" cy="145167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14772"/>
            <a:endParaRPr lang="fr-FR" sz="1633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B6913AC7-3834-ECF3-8145-55C16C42BECE}"/>
              </a:ext>
            </a:extLst>
          </p:cNvPr>
          <p:cNvSpPr/>
          <p:nvPr/>
        </p:nvSpPr>
        <p:spPr>
          <a:xfrm>
            <a:off x="3110327" y="2226474"/>
            <a:ext cx="145167" cy="145167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14772"/>
            <a:endParaRPr lang="fr-FR" sz="1633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FB900463-7757-9A09-2884-C9B91EFF6DF7}"/>
              </a:ext>
            </a:extLst>
          </p:cNvPr>
          <p:cNvSpPr/>
          <p:nvPr/>
        </p:nvSpPr>
        <p:spPr>
          <a:xfrm>
            <a:off x="3110327" y="3220179"/>
            <a:ext cx="145167" cy="145167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14772"/>
            <a:endParaRPr lang="fr-FR" sz="1633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1740BB47-03DF-DCED-6E90-B7BFEF1BAD67}"/>
              </a:ext>
            </a:extLst>
          </p:cNvPr>
          <p:cNvSpPr/>
          <p:nvPr/>
        </p:nvSpPr>
        <p:spPr>
          <a:xfrm>
            <a:off x="3110327" y="4213883"/>
            <a:ext cx="145167" cy="145167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14772"/>
            <a:endParaRPr lang="fr-FR" sz="1633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63214134-7569-CB34-E9BF-86354FB44C1E}"/>
              </a:ext>
            </a:extLst>
          </p:cNvPr>
          <p:cNvSpPr/>
          <p:nvPr/>
        </p:nvSpPr>
        <p:spPr>
          <a:xfrm>
            <a:off x="3110327" y="5207587"/>
            <a:ext cx="145167" cy="145167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14772"/>
            <a:endParaRPr lang="fr-FR" sz="1633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6DA6924-2FC2-C04E-6289-4923B0F81FC8}"/>
              </a:ext>
            </a:extLst>
          </p:cNvPr>
          <p:cNvSpPr/>
          <p:nvPr/>
        </p:nvSpPr>
        <p:spPr>
          <a:xfrm>
            <a:off x="1559572" y="5861992"/>
            <a:ext cx="1935563" cy="52536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14772"/>
            <a:endParaRPr lang="fr-FR" sz="1633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EB94910-1F3B-EA3A-EE61-F8371D80C70A}"/>
              </a:ext>
            </a:extLst>
          </p:cNvPr>
          <p:cNvSpPr/>
          <p:nvPr/>
        </p:nvSpPr>
        <p:spPr>
          <a:xfrm>
            <a:off x="5135756" y="343301"/>
            <a:ext cx="4479446" cy="5060114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14772"/>
            <a:endParaRPr lang="fr-FR" sz="1919" dirty="0">
              <a:solidFill>
                <a:prstClr val="white"/>
              </a:solidFill>
              <a:latin typeface="Calibri" panose="020F0502020204030204"/>
            </a:endParaRPr>
          </a:p>
        </p:txBody>
      </p:sp>
      <p:grpSp>
        <p:nvGrpSpPr>
          <p:cNvPr id="39" name="Groupe 38">
            <a:extLst>
              <a:ext uri="{FF2B5EF4-FFF2-40B4-BE49-F238E27FC236}">
                <a16:creationId xmlns:a16="http://schemas.microsoft.com/office/drawing/2014/main" id="{4D7FA93A-F51B-F25B-FF6F-6BACAF74DD6A}"/>
              </a:ext>
            </a:extLst>
          </p:cNvPr>
          <p:cNvGrpSpPr/>
          <p:nvPr/>
        </p:nvGrpSpPr>
        <p:grpSpPr>
          <a:xfrm>
            <a:off x="6507255" y="634309"/>
            <a:ext cx="1736449" cy="4380598"/>
            <a:chOff x="7058919" y="1204703"/>
            <a:chExt cx="1914113" cy="4828798"/>
          </a:xfrm>
        </p:grpSpPr>
        <p:sp>
          <p:nvSpPr>
            <p:cNvPr id="19" name="Ellipse 18">
              <a:extLst>
                <a:ext uri="{FF2B5EF4-FFF2-40B4-BE49-F238E27FC236}">
                  <a16:creationId xmlns:a16="http://schemas.microsoft.com/office/drawing/2014/main" id="{C26CE455-22EA-0CF1-1033-1F18CC80DE11}"/>
                </a:ext>
              </a:extLst>
            </p:cNvPr>
            <p:cNvSpPr/>
            <p:nvPr/>
          </p:nvSpPr>
          <p:spPr>
            <a:xfrm>
              <a:off x="7058919" y="1204703"/>
              <a:ext cx="450000" cy="45000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14772"/>
              <a:endParaRPr lang="fr-FR" sz="1633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30" name="Ellipse 29">
              <a:extLst>
                <a:ext uri="{FF2B5EF4-FFF2-40B4-BE49-F238E27FC236}">
                  <a16:creationId xmlns:a16="http://schemas.microsoft.com/office/drawing/2014/main" id="{376725F6-F29A-59D2-F775-7E6D60C38DF3}"/>
                </a:ext>
              </a:extLst>
            </p:cNvPr>
            <p:cNvSpPr/>
            <p:nvPr/>
          </p:nvSpPr>
          <p:spPr>
            <a:xfrm>
              <a:off x="7058919" y="2302041"/>
              <a:ext cx="450000" cy="45000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14772"/>
              <a:endParaRPr lang="fr-FR" sz="1633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31" name="Ellipse 30">
              <a:extLst>
                <a:ext uri="{FF2B5EF4-FFF2-40B4-BE49-F238E27FC236}">
                  <a16:creationId xmlns:a16="http://schemas.microsoft.com/office/drawing/2014/main" id="{FCC62300-8E63-4692-103C-43A8595A04A2}"/>
                </a:ext>
              </a:extLst>
            </p:cNvPr>
            <p:cNvSpPr/>
            <p:nvPr/>
          </p:nvSpPr>
          <p:spPr>
            <a:xfrm>
              <a:off x="7058919" y="3390796"/>
              <a:ext cx="450000" cy="45000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14772"/>
              <a:endParaRPr lang="fr-FR" sz="1633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32" name="Ellipse 31">
              <a:extLst>
                <a:ext uri="{FF2B5EF4-FFF2-40B4-BE49-F238E27FC236}">
                  <a16:creationId xmlns:a16="http://schemas.microsoft.com/office/drawing/2014/main" id="{810A04A6-74C3-FF16-E66E-E8976793E40B}"/>
                </a:ext>
              </a:extLst>
            </p:cNvPr>
            <p:cNvSpPr/>
            <p:nvPr/>
          </p:nvSpPr>
          <p:spPr>
            <a:xfrm>
              <a:off x="7058919" y="4493476"/>
              <a:ext cx="450000" cy="45000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14772"/>
              <a:endParaRPr lang="fr-FR" sz="1633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33" name="Ellipse 32">
              <a:extLst>
                <a:ext uri="{FF2B5EF4-FFF2-40B4-BE49-F238E27FC236}">
                  <a16:creationId xmlns:a16="http://schemas.microsoft.com/office/drawing/2014/main" id="{D2179694-F63F-5397-14CC-580374333D61}"/>
                </a:ext>
              </a:extLst>
            </p:cNvPr>
            <p:cNvSpPr/>
            <p:nvPr/>
          </p:nvSpPr>
          <p:spPr>
            <a:xfrm>
              <a:off x="7058919" y="5582392"/>
              <a:ext cx="450000" cy="45000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14772"/>
              <a:endParaRPr lang="fr-FR" sz="1633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34" name="Ellipse 33">
              <a:extLst>
                <a:ext uri="{FF2B5EF4-FFF2-40B4-BE49-F238E27FC236}">
                  <a16:creationId xmlns:a16="http://schemas.microsoft.com/office/drawing/2014/main" id="{2F4A22BE-C931-2F01-B141-3F38F7A1E30E}"/>
                </a:ext>
              </a:extLst>
            </p:cNvPr>
            <p:cNvSpPr/>
            <p:nvPr/>
          </p:nvSpPr>
          <p:spPr>
            <a:xfrm>
              <a:off x="8523032" y="1205812"/>
              <a:ext cx="450000" cy="45000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14772"/>
              <a:endParaRPr lang="fr-FR" sz="1633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35" name="Ellipse 34">
              <a:extLst>
                <a:ext uri="{FF2B5EF4-FFF2-40B4-BE49-F238E27FC236}">
                  <a16:creationId xmlns:a16="http://schemas.microsoft.com/office/drawing/2014/main" id="{23310A2D-9B91-8C01-EB5A-6E46AC30435F}"/>
                </a:ext>
              </a:extLst>
            </p:cNvPr>
            <p:cNvSpPr/>
            <p:nvPr/>
          </p:nvSpPr>
          <p:spPr>
            <a:xfrm>
              <a:off x="8523032" y="2303150"/>
              <a:ext cx="450000" cy="45000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14772"/>
              <a:endParaRPr lang="fr-FR" sz="1633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36" name="Ellipse 35">
              <a:extLst>
                <a:ext uri="{FF2B5EF4-FFF2-40B4-BE49-F238E27FC236}">
                  <a16:creationId xmlns:a16="http://schemas.microsoft.com/office/drawing/2014/main" id="{4B777644-1BA0-BC54-4E63-08325A398B0A}"/>
                </a:ext>
              </a:extLst>
            </p:cNvPr>
            <p:cNvSpPr/>
            <p:nvPr/>
          </p:nvSpPr>
          <p:spPr>
            <a:xfrm>
              <a:off x="8523032" y="3391905"/>
              <a:ext cx="450000" cy="45000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14772"/>
              <a:endParaRPr lang="fr-FR" sz="1633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37" name="Ellipse 36">
              <a:extLst>
                <a:ext uri="{FF2B5EF4-FFF2-40B4-BE49-F238E27FC236}">
                  <a16:creationId xmlns:a16="http://schemas.microsoft.com/office/drawing/2014/main" id="{7AECB440-32FA-0A53-0B01-EC0AE8AC53A5}"/>
                </a:ext>
              </a:extLst>
            </p:cNvPr>
            <p:cNvSpPr/>
            <p:nvPr/>
          </p:nvSpPr>
          <p:spPr>
            <a:xfrm>
              <a:off x="8523032" y="4494585"/>
              <a:ext cx="450000" cy="45000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14772"/>
              <a:endParaRPr lang="fr-FR" sz="1633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38" name="Ellipse 37">
              <a:extLst>
                <a:ext uri="{FF2B5EF4-FFF2-40B4-BE49-F238E27FC236}">
                  <a16:creationId xmlns:a16="http://schemas.microsoft.com/office/drawing/2014/main" id="{E838F197-C78D-1BD5-9607-078DA0D9014D}"/>
                </a:ext>
              </a:extLst>
            </p:cNvPr>
            <p:cNvSpPr/>
            <p:nvPr/>
          </p:nvSpPr>
          <p:spPr>
            <a:xfrm>
              <a:off x="8523032" y="5583501"/>
              <a:ext cx="450000" cy="45000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14772"/>
              <a:endParaRPr lang="fr-FR" sz="1633">
                <a:solidFill>
                  <a:prstClr val="white"/>
                </a:solidFill>
                <a:latin typeface="Calibri" panose="020F0502020204030204"/>
              </a:endParaRPr>
            </a:p>
          </p:txBody>
        </p:sp>
      </p:grpSp>
      <p:sp>
        <p:nvSpPr>
          <p:cNvPr id="3" name="Ellipse 2">
            <a:extLst>
              <a:ext uri="{FF2B5EF4-FFF2-40B4-BE49-F238E27FC236}">
                <a16:creationId xmlns:a16="http://schemas.microsoft.com/office/drawing/2014/main" id="{F71266BA-18C4-4AB6-C565-D56E692278BD}"/>
              </a:ext>
            </a:extLst>
          </p:cNvPr>
          <p:cNvSpPr/>
          <p:nvPr/>
        </p:nvSpPr>
        <p:spPr>
          <a:xfrm>
            <a:off x="2267352" y="5861991"/>
            <a:ext cx="520004" cy="53366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14772"/>
            <a:endParaRPr lang="fr-FR" sz="1633" dirty="0">
              <a:solidFill>
                <a:prstClr val="white"/>
              </a:solidFill>
              <a:latin typeface="Calibri" panose="020F0502020204030204"/>
            </a:endParaRPr>
          </a:p>
        </p:txBody>
      </p:sp>
      <p:grpSp>
        <p:nvGrpSpPr>
          <p:cNvPr id="41" name="Groupe 40">
            <a:extLst>
              <a:ext uri="{FF2B5EF4-FFF2-40B4-BE49-F238E27FC236}">
                <a16:creationId xmlns:a16="http://schemas.microsoft.com/office/drawing/2014/main" id="{7DA7476B-AE3F-23B4-9C5A-F855815B7193}"/>
              </a:ext>
            </a:extLst>
          </p:cNvPr>
          <p:cNvGrpSpPr/>
          <p:nvPr/>
        </p:nvGrpSpPr>
        <p:grpSpPr>
          <a:xfrm>
            <a:off x="5174468" y="595179"/>
            <a:ext cx="4440734" cy="468975"/>
            <a:chOff x="5590033" y="1141250"/>
            <a:chExt cx="4895087" cy="516958"/>
          </a:xfrm>
        </p:grpSpPr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id="{A1D9B9BF-5250-3599-3956-62A222F267D0}"/>
                </a:ext>
              </a:extLst>
            </p:cNvPr>
            <p:cNvSpPr txBox="1"/>
            <p:nvPr/>
          </p:nvSpPr>
          <p:spPr>
            <a:xfrm>
              <a:off x="8991600" y="1141250"/>
              <a:ext cx="1493520" cy="516958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defTabSz="414772"/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Lorem ipsum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dolor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sit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amet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consectetur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adipiscing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elit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 Integer</a:t>
              </a:r>
              <a:endParaRPr lang="fr-FR" sz="816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" name="ZoneTexte 3">
              <a:extLst>
                <a:ext uri="{FF2B5EF4-FFF2-40B4-BE49-F238E27FC236}">
                  <a16:creationId xmlns:a16="http://schemas.microsoft.com/office/drawing/2014/main" id="{A3824FBD-33BE-7B22-BB54-E71B1D25E5BC}"/>
                </a:ext>
              </a:extLst>
            </p:cNvPr>
            <p:cNvSpPr txBox="1"/>
            <p:nvPr/>
          </p:nvSpPr>
          <p:spPr>
            <a:xfrm>
              <a:off x="5590033" y="1141250"/>
              <a:ext cx="1421441" cy="516958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defTabSz="414772"/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Lorem ipsum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dolor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sit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amet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consectetur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adipiscing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elit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 Integer</a:t>
              </a:r>
              <a:endParaRPr lang="fr-FR" sz="816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DB5E286C-E186-EDA1-26D7-067486067E84}"/>
              </a:ext>
            </a:extLst>
          </p:cNvPr>
          <p:cNvGrpSpPr/>
          <p:nvPr/>
        </p:nvGrpSpPr>
        <p:grpSpPr>
          <a:xfrm>
            <a:off x="5174468" y="1587204"/>
            <a:ext cx="4440734" cy="468975"/>
            <a:chOff x="5742433" y="1293650"/>
            <a:chExt cx="4895087" cy="516958"/>
          </a:xfrm>
        </p:grpSpPr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E38C901F-4932-6EA7-46B0-B7EEF8B20494}"/>
                </a:ext>
              </a:extLst>
            </p:cNvPr>
            <p:cNvSpPr txBox="1"/>
            <p:nvPr/>
          </p:nvSpPr>
          <p:spPr>
            <a:xfrm>
              <a:off x="9144000" y="1293650"/>
              <a:ext cx="1493520" cy="516958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defTabSz="414772"/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Lorem ipsum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dolor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sit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amet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consectetur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adipiscing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elit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 Integer</a:t>
              </a:r>
              <a:endParaRPr lang="fr-FR" sz="816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9553AEEB-F7CB-7FB7-0D61-6E8F3235F79D}"/>
                </a:ext>
              </a:extLst>
            </p:cNvPr>
            <p:cNvSpPr txBox="1"/>
            <p:nvPr/>
          </p:nvSpPr>
          <p:spPr>
            <a:xfrm>
              <a:off x="5742433" y="1293650"/>
              <a:ext cx="1421441" cy="516958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defTabSz="414772"/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Lorem ipsum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dolor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sit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amet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consectetur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adipiscing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elit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 Integer</a:t>
              </a:r>
              <a:endParaRPr lang="fr-FR" sz="816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2" name="Groupe 21">
            <a:extLst>
              <a:ext uri="{FF2B5EF4-FFF2-40B4-BE49-F238E27FC236}">
                <a16:creationId xmlns:a16="http://schemas.microsoft.com/office/drawing/2014/main" id="{60F9A894-28B0-6C3C-C215-69B7FED739D9}"/>
              </a:ext>
            </a:extLst>
          </p:cNvPr>
          <p:cNvGrpSpPr/>
          <p:nvPr/>
        </p:nvGrpSpPr>
        <p:grpSpPr>
          <a:xfrm>
            <a:off x="5174468" y="2621659"/>
            <a:ext cx="4440734" cy="468975"/>
            <a:chOff x="5742433" y="1293650"/>
            <a:chExt cx="4895087" cy="516958"/>
          </a:xfrm>
        </p:grpSpPr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81BAC67F-CC24-27F6-9F7F-2780C983D2A8}"/>
                </a:ext>
              </a:extLst>
            </p:cNvPr>
            <p:cNvSpPr txBox="1"/>
            <p:nvPr/>
          </p:nvSpPr>
          <p:spPr>
            <a:xfrm>
              <a:off x="9144000" y="1293650"/>
              <a:ext cx="1493520" cy="516958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defTabSz="414772"/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Lorem ipsum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dolor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sit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amet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consectetur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adipiscing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elit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 Integer</a:t>
              </a:r>
              <a:endParaRPr lang="fr-FR" sz="816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466588E3-F8DB-A9D4-9974-498E053A2E9F}"/>
                </a:ext>
              </a:extLst>
            </p:cNvPr>
            <p:cNvSpPr txBox="1"/>
            <p:nvPr/>
          </p:nvSpPr>
          <p:spPr>
            <a:xfrm>
              <a:off x="5742433" y="1293650"/>
              <a:ext cx="1421441" cy="516958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defTabSz="414772"/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Lorem ipsum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dolor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sit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amet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consectetur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adipiscing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elit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 Integer</a:t>
              </a:r>
              <a:endParaRPr lang="fr-FR" sz="816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5" name="Groupe 24">
            <a:extLst>
              <a:ext uri="{FF2B5EF4-FFF2-40B4-BE49-F238E27FC236}">
                <a16:creationId xmlns:a16="http://schemas.microsoft.com/office/drawing/2014/main" id="{589D5D05-1B0F-6DEF-A399-F265139FE447}"/>
              </a:ext>
            </a:extLst>
          </p:cNvPr>
          <p:cNvGrpSpPr/>
          <p:nvPr/>
        </p:nvGrpSpPr>
        <p:grpSpPr>
          <a:xfrm>
            <a:off x="5174468" y="3613684"/>
            <a:ext cx="4440734" cy="468975"/>
            <a:chOff x="5742433" y="1293650"/>
            <a:chExt cx="4895087" cy="516958"/>
          </a:xfrm>
        </p:grpSpPr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71DBACBB-A2B2-9AB6-30EB-A77C3EAF52D6}"/>
                </a:ext>
              </a:extLst>
            </p:cNvPr>
            <p:cNvSpPr txBox="1"/>
            <p:nvPr/>
          </p:nvSpPr>
          <p:spPr>
            <a:xfrm>
              <a:off x="9144000" y="1293650"/>
              <a:ext cx="1493520" cy="516958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defTabSz="414772"/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Lorem ipsum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dolor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sit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amet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consectetur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adipiscing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elit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 Integer</a:t>
              </a:r>
              <a:endParaRPr lang="fr-FR" sz="816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209BB108-F6B8-9DA4-7A49-FF9706464B08}"/>
                </a:ext>
              </a:extLst>
            </p:cNvPr>
            <p:cNvSpPr txBox="1"/>
            <p:nvPr/>
          </p:nvSpPr>
          <p:spPr>
            <a:xfrm>
              <a:off x="5742433" y="1293650"/>
              <a:ext cx="1421441" cy="516958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defTabSz="414772"/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Lorem ipsum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dolor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sit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amet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consectetur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adipiscing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elit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 Integer</a:t>
              </a:r>
              <a:endParaRPr lang="fr-FR" sz="816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8" name="Groupe 27">
            <a:extLst>
              <a:ext uri="{FF2B5EF4-FFF2-40B4-BE49-F238E27FC236}">
                <a16:creationId xmlns:a16="http://schemas.microsoft.com/office/drawing/2014/main" id="{95611E1F-63A3-5D83-390C-B9F371030F30}"/>
              </a:ext>
            </a:extLst>
          </p:cNvPr>
          <p:cNvGrpSpPr/>
          <p:nvPr/>
        </p:nvGrpSpPr>
        <p:grpSpPr>
          <a:xfrm>
            <a:off x="5167555" y="4571473"/>
            <a:ext cx="4440734" cy="468975"/>
            <a:chOff x="5742433" y="1293650"/>
            <a:chExt cx="4895087" cy="516958"/>
          </a:xfrm>
        </p:grpSpPr>
        <p:sp>
          <p:nvSpPr>
            <p:cNvPr id="29" name="ZoneTexte 28">
              <a:extLst>
                <a:ext uri="{FF2B5EF4-FFF2-40B4-BE49-F238E27FC236}">
                  <a16:creationId xmlns:a16="http://schemas.microsoft.com/office/drawing/2014/main" id="{DFC162C5-48B7-D4CF-32FC-7DC9CF092BE9}"/>
                </a:ext>
              </a:extLst>
            </p:cNvPr>
            <p:cNvSpPr txBox="1"/>
            <p:nvPr/>
          </p:nvSpPr>
          <p:spPr>
            <a:xfrm>
              <a:off x="9144000" y="1293650"/>
              <a:ext cx="1493520" cy="516958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defTabSz="414772"/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Lorem ipsum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dolor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sit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amet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consectetur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adipiscing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elit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 Integer</a:t>
              </a:r>
              <a:endParaRPr lang="fr-FR" sz="816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0" name="ZoneTexte 39">
              <a:extLst>
                <a:ext uri="{FF2B5EF4-FFF2-40B4-BE49-F238E27FC236}">
                  <a16:creationId xmlns:a16="http://schemas.microsoft.com/office/drawing/2014/main" id="{CED40583-AB84-9D99-1D96-3A54D21A55F4}"/>
                </a:ext>
              </a:extLst>
            </p:cNvPr>
            <p:cNvSpPr txBox="1"/>
            <p:nvPr/>
          </p:nvSpPr>
          <p:spPr>
            <a:xfrm>
              <a:off x="5742433" y="1293650"/>
              <a:ext cx="1421441" cy="516958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defTabSz="414772"/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Lorem ipsum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dolor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sit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amet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consectetur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adipiscing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816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elit</a:t>
              </a:r>
              <a:r>
                <a:rPr lang="fr-FR" sz="816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 Integer</a:t>
              </a:r>
              <a:endParaRPr lang="fr-FR" sz="816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2" name="ZoneTexte 41">
            <a:extLst>
              <a:ext uri="{FF2B5EF4-FFF2-40B4-BE49-F238E27FC236}">
                <a16:creationId xmlns:a16="http://schemas.microsoft.com/office/drawing/2014/main" id="{A54012A5-64A0-92E2-52B6-89C2EEEE0848}"/>
              </a:ext>
            </a:extLst>
          </p:cNvPr>
          <p:cNvSpPr txBox="1"/>
          <p:nvPr/>
        </p:nvSpPr>
        <p:spPr>
          <a:xfrm>
            <a:off x="183480" y="133894"/>
            <a:ext cx="2166447" cy="217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14772"/>
            <a:r>
              <a:rPr lang="fr-FR" sz="816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Modèle pour performation (format A5)</a:t>
            </a:r>
            <a:endParaRPr lang="fr-FR" sz="816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id="{E7E6E86F-D784-9B76-D786-684D99A75905}"/>
              </a:ext>
            </a:extLst>
          </p:cNvPr>
          <p:cNvSpPr txBox="1"/>
          <p:nvPr/>
        </p:nvSpPr>
        <p:spPr>
          <a:xfrm>
            <a:off x="5135755" y="104979"/>
            <a:ext cx="2592272" cy="217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14772"/>
            <a:r>
              <a:rPr lang="fr-FR" sz="816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Modèle pour fiche de correspondances (format A5)</a:t>
            </a:r>
            <a:endParaRPr lang="fr-FR" sz="816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8" name="Groupe 47">
            <a:extLst>
              <a:ext uri="{FF2B5EF4-FFF2-40B4-BE49-F238E27FC236}">
                <a16:creationId xmlns:a16="http://schemas.microsoft.com/office/drawing/2014/main" id="{801125C2-FC38-1878-E336-48BB9DEC84BA}"/>
              </a:ext>
            </a:extLst>
          </p:cNvPr>
          <p:cNvGrpSpPr/>
          <p:nvPr/>
        </p:nvGrpSpPr>
        <p:grpSpPr>
          <a:xfrm>
            <a:off x="6142709" y="5641000"/>
            <a:ext cx="2465539" cy="1013651"/>
            <a:chOff x="6657340" y="6218157"/>
            <a:chExt cx="2717800" cy="1117363"/>
          </a:xfrm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D7BFDD5B-AAFD-996F-4D03-BE5E58C61E53}"/>
                </a:ext>
              </a:extLst>
            </p:cNvPr>
            <p:cNvSpPr/>
            <p:nvPr/>
          </p:nvSpPr>
          <p:spPr>
            <a:xfrm>
              <a:off x="6657340" y="6218157"/>
              <a:ext cx="2717800" cy="1117363"/>
            </a:xfrm>
            <a:prstGeom prst="rect">
              <a:avLst/>
            </a:prstGeom>
            <a:noFill/>
            <a:ln>
              <a:solidFill>
                <a:srgbClr val="00B050"/>
              </a:solidFill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14772"/>
              <a:endParaRPr lang="fr-FR" sz="1633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F6BDB27F-9D2F-3C3D-E151-58680498AE3D}"/>
                </a:ext>
              </a:extLst>
            </p:cNvPr>
            <p:cNvSpPr/>
            <p:nvPr/>
          </p:nvSpPr>
          <p:spPr>
            <a:xfrm>
              <a:off x="6949440" y="6470903"/>
              <a:ext cx="2133600" cy="579120"/>
            </a:xfrm>
            <a:prstGeom prst="rect">
              <a:avLst/>
            </a:prstGeom>
            <a:noFill/>
            <a:ln>
              <a:noFill/>
            </a:ln>
            <a:scene3d>
              <a:camera prst="orthographicFront">
                <a:rot lat="0" lon="10800000" rev="0"/>
              </a:camera>
              <a:lightRig rig="threePt" dir="t"/>
            </a:scene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14772"/>
              <a:r>
                <a:rPr lang="fr-FR" sz="1633" dirty="0">
                  <a:solidFill>
                    <a:prstClr val="black">
                      <a:lumMod val="50000"/>
                      <a:lumOff val="50000"/>
                    </a:prst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SECRET</a:t>
              </a:r>
            </a:p>
          </p:txBody>
        </p:sp>
      </p:grpSp>
      <p:sp>
        <p:nvSpPr>
          <p:cNvPr id="46" name="ZoneTexte 45">
            <a:extLst>
              <a:ext uri="{FF2B5EF4-FFF2-40B4-BE49-F238E27FC236}">
                <a16:creationId xmlns:a16="http://schemas.microsoft.com/office/drawing/2014/main" id="{897DD3CC-C1BE-6160-9CD7-B90414DD5328}"/>
              </a:ext>
            </a:extLst>
          </p:cNvPr>
          <p:cNvSpPr txBox="1"/>
          <p:nvPr/>
        </p:nvSpPr>
        <p:spPr>
          <a:xfrm>
            <a:off x="6079343" y="5414658"/>
            <a:ext cx="2592272" cy="217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14772"/>
            <a:r>
              <a:rPr lang="fr-FR" sz="816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Message secret à fixer au niveau de la fenêtre</a:t>
            </a:r>
            <a:endParaRPr lang="fr-FR" sz="816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ZoneTexte 46">
            <a:extLst>
              <a:ext uri="{FF2B5EF4-FFF2-40B4-BE49-F238E27FC236}">
                <a16:creationId xmlns:a16="http://schemas.microsoft.com/office/drawing/2014/main" id="{D722D8CD-5665-6F30-4223-1E94790A794A}"/>
              </a:ext>
            </a:extLst>
          </p:cNvPr>
          <p:cNvSpPr txBox="1"/>
          <p:nvPr/>
        </p:nvSpPr>
        <p:spPr>
          <a:xfrm>
            <a:off x="4959123" y="6639884"/>
            <a:ext cx="4739031" cy="217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14772"/>
            <a:r>
              <a:rPr lang="fr-FR" sz="816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fenêtre rectangulaire peut être remplacée par une fenêtre ronde pour plus petite </a:t>
            </a:r>
            <a:endParaRPr lang="fr-FR" sz="816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9" name="Groupe 48">
            <a:extLst>
              <a:ext uri="{FF2B5EF4-FFF2-40B4-BE49-F238E27FC236}">
                <a16:creationId xmlns:a16="http://schemas.microsoft.com/office/drawing/2014/main" id="{59E23C28-66AE-4085-B994-01C5C2D9211F}"/>
              </a:ext>
            </a:extLst>
          </p:cNvPr>
          <p:cNvGrpSpPr/>
          <p:nvPr/>
        </p:nvGrpSpPr>
        <p:grpSpPr>
          <a:xfrm>
            <a:off x="300701" y="1038265"/>
            <a:ext cx="4440734" cy="483209"/>
            <a:chOff x="5590033" y="1133404"/>
            <a:chExt cx="4895087" cy="532649"/>
          </a:xfrm>
        </p:grpSpPr>
        <p:sp>
          <p:nvSpPr>
            <p:cNvPr id="50" name="ZoneTexte 49">
              <a:extLst>
                <a:ext uri="{FF2B5EF4-FFF2-40B4-BE49-F238E27FC236}">
                  <a16:creationId xmlns:a16="http://schemas.microsoft.com/office/drawing/2014/main" id="{62899AD1-D7DC-E55F-4AED-4BD181B55B1E}"/>
                </a:ext>
              </a:extLst>
            </p:cNvPr>
            <p:cNvSpPr txBox="1"/>
            <p:nvPr/>
          </p:nvSpPr>
          <p:spPr>
            <a:xfrm>
              <a:off x="8991600" y="1133404"/>
              <a:ext cx="1493520" cy="532649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 defTabSz="414772"/>
              <a:r>
                <a:rPr lang="fr-FR" sz="254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endParaRPr lang="fr-FR" sz="254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" name="ZoneTexte 50">
              <a:extLst>
                <a:ext uri="{FF2B5EF4-FFF2-40B4-BE49-F238E27FC236}">
                  <a16:creationId xmlns:a16="http://schemas.microsoft.com/office/drawing/2014/main" id="{5240CA24-81A0-63BA-8524-40649FD0B2F9}"/>
                </a:ext>
              </a:extLst>
            </p:cNvPr>
            <p:cNvSpPr txBox="1"/>
            <p:nvPr/>
          </p:nvSpPr>
          <p:spPr>
            <a:xfrm>
              <a:off x="5590033" y="1133404"/>
              <a:ext cx="1421441" cy="532649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 defTabSz="414772"/>
              <a:r>
                <a:rPr lang="fr-FR" sz="254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fr-FR" sz="254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2" name="Groupe 51">
            <a:extLst>
              <a:ext uri="{FF2B5EF4-FFF2-40B4-BE49-F238E27FC236}">
                <a16:creationId xmlns:a16="http://schemas.microsoft.com/office/drawing/2014/main" id="{DD048F34-CA66-DE61-83A8-427775DFC26E}"/>
              </a:ext>
            </a:extLst>
          </p:cNvPr>
          <p:cNvGrpSpPr/>
          <p:nvPr/>
        </p:nvGrpSpPr>
        <p:grpSpPr>
          <a:xfrm>
            <a:off x="300701" y="2030290"/>
            <a:ext cx="4440734" cy="483209"/>
            <a:chOff x="5742433" y="1285804"/>
            <a:chExt cx="4895087" cy="532649"/>
          </a:xfrm>
        </p:grpSpPr>
        <p:sp>
          <p:nvSpPr>
            <p:cNvPr id="53" name="ZoneTexte 52">
              <a:extLst>
                <a:ext uri="{FF2B5EF4-FFF2-40B4-BE49-F238E27FC236}">
                  <a16:creationId xmlns:a16="http://schemas.microsoft.com/office/drawing/2014/main" id="{96757E82-A153-E76D-D5AF-02DA21932F01}"/>
                </a:ext>
              </a:extLst>
            </p:cNvPr>
            <p:cNvSpPr txBox="1"/>
            <p:nvPr/>
          </p:nvSpPr>
          <p:spPr>
            <a:xfrm>
              <a:off x="9144000" y="1285804"/>
              <a:ext cx="1493520" cy="532649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 defTabSz="414772"/>
              <a:r>
                <a:rPr lang="fr-FR" sz="254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  <a:endParaRPr lang="fr-FR" sz="254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4" name="ZoneTexte 53">
              <a:extLst>
                <a:ext uri="{FF2B5EF4-FFF2-40B4-BE49-F238E27FC236}">
                  <a16:creationId xmlns:a16="http://schemas.microsoft.com/office/drawing/2014/main" id="{D55C19FF-3EEC-4BA1-6CC5-7A7E67516664}"/>
                </a:ext>
              </a:extLst>
            </p:cNvPr>
            <p:cNvSpPr txBox="1"/>
            <p:nvPr/>
          </p:nvSpPr>
          <p:spPr>
            <a:xfrm>
              <a:off x="5742433" y="1285804"/>
              <a:ext cx="1421441" cy="532649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 defTabSz="414772"/>
              <a:r>
                <a:rPr lang="fr-FR" sz="254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fr-FR" sz="254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5" name="Groupe 54">
            <a:extLst>
              <a:ext uri="{FF2B5EF4-FFF2-40B4-BE49-F238E27FC236}">
                <a16:creationId xmlns:a16="http://schemas.microsoft.com/office/drawing/2014/main" id="{54625239-0C14-A534-B93D-531CC20C2179}"/>
              </a:ext>
            </a:extLst>
          </p:cNvPr>
          <p:cNvGrpSpPr/>
          <p:nvPr/>
        </p:nvGrpSpPr>
        <p:grpSpPr>
          <a:xfrm>
            <a:off x="300701" y="3064745"/>
            <a:ext cx="4440734" cy="483209"/>
            <a:chOff x="5742433" y="1285804"/>
            <a:chExt cx="4895087" cy="532649"/>
          </a:xfrm>
        </p:grpSpPr>
        <p:sp>
          <p:nvSpPr>
            <p:cNvPr id="56" name="ZoneTexte 55">
              <a:extLst>
                <a:ext uri="{FF2B5EF4-FFF2-40B4-BE49-F238E27FC236}">
                  <a16:creationId xmlns:a16="http://schemas.microsoft.com/office/drawing/2014/main" id="{A73F67A5-8126-DD7A-FEC8-07E37FCE2341}"/>
                </a:ext>
              </a:extLst>
            </p:cNvPr>
            <p:cNvSpPr txBox="1"/>
            <p:nvPr/>
          </p:nvSpPr>
          <p:spPr>
            <a:xfrm>
              <a:off x="9144000" y="1285804"/>
              <a:ext cx="1493520" cy="532649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 defTabSz="414772"/>
              <a:r>
                <a:rPr lang="fr-FR" sz="254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  <a:endParaRPr lang="fr-FR" sz="254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7" name="ZoneTexte 56">
              <a:extLst>
                <a:ext uri="{FF2B5EF4-FFF2-40B4-BE49-F238E27FC236}">
                  <a16:creationId xmlns:a16="http://schemas.microsoft.com/office/drawing/2014/main" id="{451F7263-A91D-D8E1-567E-62D96880FFB4}"/>
                </a:ext>
              </a:extLst>
            </p:cNvPr>
            <p:cNvSpPr txBox="1"/>
            <p:nvPr/>
          </p:nvSpPr>
          <p:spPr>
            <a:xfrm>
              <a:off x="5742433" y="1285804"/>
              <a:ext cx="1421441" cy="532649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 defTabSz="414772"/>
              <a:r>
                <a:rPr lang="fr-FR" sz="254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fr-FR" sz="254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8" name="Groupe 57">
            <a:extLst>
              <a:ext uri="{FF2B5EF4-FFF2-40B4-BE49-F238E27FC236}">
                <a16:creationId xmlns:a16="http://schemas.microsoft.com/office/drawing/2014/main" id="{6D06653D-AEB7-F6FA-5C5F-BB39E695070E}"/>
              </a:ext>
            </a:extLst>
          </p:cNvPr>
          <p:cNvGrpSpPr/>
          <p:nvPr/>
        </p:nvGrpSpPr>
        <p:grpSpPr>
          <a:xfrm>
            <a:off x="300701" y="4056770"/>
            <a:ext cx="4440734" cy="483209"/>
            <a:chOff x="5742433" y="1285804"/>
            <a:chExt cx="4895087" cy="532649"/>
          </a:xfrm>
        </p:grpSpPr>
        <p:sp>
          <p:nvSpPr>
            <p:cNvPr id="59" name="ZoneTexte 58">
              <a:extLst>
                <a:ext uri="{FF2B5EF4-FFF2-40B4-BE49-F238E27FC236}">
                  <a16:creationId xmlns:a16="http://schemas.microsoft.com/office/drawing/2014/main" id="{01E3DFAF-2A91-378B-891B-5C4A50F8A83A}"/>
                </a:ext>
              </a:extLst>
            </p:cNvPr>
            <p:cNvSpPr txBox="1"/>
            <p:nvPr/>
          </p:nvSpPr>
          <p:spPr>
            <a:xfrm>
              <a:off x="9144000" y="1285804"/>
              <a:ext cx="1493520" cy="532649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 defTabSz="414772"/>
              <a:r>
                <a:rPr lang="fr-FR" sz="254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endParaRPr lang="fr-FR" sz="254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0" name="ZoneTexte 59">
              <a:extLst>
                <a:ext uri="{FF2B5EF4-FFF2-40B4-BE49-F238E27FC236}">
                  <a16:creationId xmlns:a16="http://schemas.microsoft.com/office/drawing/2014/main" id="{1FE69426-7EC7-93DE-5DF5-AAD162B995D1}"/>
                </a:ext>
              </a:extLst>
            </p:cNvPr>
            <p:cNvSpPr txBox="1"/>
            <p:nvPr/>
          </p:nvSpPr>
          <p:spPr>
            <a:xfrm>
              <a:off x="5742433" y="1285804"/>
              <a:ext cx="1421441" cy="532649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 defTabSz="414772"/>
              <a:r>
                <a:rPr lang="fr-FR" sz="254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  <a:endParaRPr lang="fr-FR" sz="254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1" name="Groupe 60">
            <a:extLst>
              <a:ext uri="{FF2B5EF4-FFF2-40B4-BE49-F238E27FC236}">
                <a16:creationId xmlns:a16="http://schemas.microsoft.com/office/drawing/2014/main" id="{3FC5C0CA-373D-F727-37A9-554DADEEBB71}"/>
              </a:ext>
            </a:extLst>
          </p:cNvPr>
          <p:cNvGrpSpPr/>
          <p:nvPr/>
        </p:nvGrpSpPr>
        <p:grpSpPr>
          <a:xfrm>
            <a:off x="300701" y="5019803"/>
            <a:ext cx="4440734" cy="483209"/>
            <a:chOff x="5742433" y="1285804"/>
            <a:chExt cx="4895087" cy="532649"/>
          </a:xfrm>
        </p:grpSpPr>
        <p:sp>
          <p:nvSpPr>
            <p:cNvPr id="62" name="ZoneTexte 61">
              <a:extLst>
                <a:ext uri="{FF2B5EF4-FFF2-40B4-BE49-F238E27FC236}">
                  <a16:creationId xmlns:a16="http://schemas.microsoft.com/office/drawing/2014/main" id="{CF75299F-2CE2-2FA9-8B0F-E31967373A19}"/>
                </a:ext>
              </a:extLst>
            </p:cNvPr>
            <p:cNvSpPr txBox="1"/>
            <p:nvPr/>
          </p:nvSpPr>
          <p:spPr>
            <a:xfrm>
              <a:off x="9144000" y="1285804"/>
              <a:ext cx="1493520" cy="532649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 defTabSz="414772"/>
              <a:r>
                <a:rPr lang="fr-FR" sz="254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endParaRPr lang="fr-FR" sz="254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3" name="ZoneTexte 62">
              <a:extLst>
                <a:ext uri="{FF2B5EF4-FFF2-40B4-BE49-F238E27FC236}">
                  <a16:creationId xmlns:a16="http://schemas.microsoft.com/office/drawing/2014/main" id="{7598FEA7-74D0-BEAA-3EC9-AAD571231003}"/>
                </a:ext>
              </a:extLst>
            </p:cNvPr>
            <p:cNvSpPr txBox="1"/>
            <p:nvPr/>
          </p:nvSpPr>
          <p:spPr>
            <a:xfrm>
              <a:off x="5742433" y="1285804"/>
              <a:ext cx="1421441" cy="532649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 defTabSz="414772"/>
              <a:r>
                <a:rPr lang="fr-FR" sz="254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  <a:endParaRPr lang="fr-FR" sz="254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64" name="Image 63">
            <a:extLst>
              <a:ext uri="{FF2B5EF4-FFF2-40B4-BE49-F238E27FC236}">
                <a16:creationId xmlns:a16="http://schemas.microsoft.com/office/drawing/2014/main" id="{2D7922B2-B184-C1D4-6256-F8DA2107AA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8720" y="5916216"/>
            <a:ext cx="469434" cy="47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7987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4EB94910-1F3B-EA3A-EE61-F8371D80C70A}"/>
              </a:ext>
            </a:extLst>
          </p:cNvPr>
          <p:cNvSpPr/>
          <p:nvPr/>
        </p:nvSpPr>
        <p:spPr>
          <a:xfrm>
            <a:off x="5146256" y="140356"/>
            <a:ext cx="4479446" cy="5060114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14772"/>
            <a:endParaRPr lang="fr-FR" sz="1919" dirty="0">
              <a:solidFill>
                <a:prstClr val="white"/>
              </a:solidFill>
              <a:latin typeface="Calibri" panose="020F0502020204030204"/>
            </a:endParaRPr>
          </a:p>
        </p:txBody>
      </p:sp>
      <p:grpSp>
        <p:nvGrpSpPr>
          <p:cNvPr id="39" name="Groupe 38">
            <a:extLst>
              <a:ext uri="{FF2B5EF4-FFF2-40B4-BE49-F238E27FC236}">
                <a16:creationId xmlns:a16="http://schemas.microsoft.com/office/drawing/2014/main" id="{4D7FA93A-F51B-F25B-FF6F-6BACAF74DD6A}"/>
              </a:ext>
            </a:extLst>
          </p:cNvPr>
          <p:cNvGrpSpPr/>
          <p:nvPr/>
        </p:nvGrpSpPr>
        <p:grpSpPr>
          <a:xfrm>
            <a:off x="6517756" y="431364"/>
            <a:ext cx="1736449" cy="4380598"/>
            <a:chOff x="7058919" y="1204703"/>
            <a:chExt cx="1914113" cy="4828798"/>
          </a:xfrm>
        </p:grpSpPr>
        <p:sp>
          <p:nvSpPr>
            <p:cNvPr id="19" name="Ellipse 18">
              <a:extLst>
                <a:ext uri="{FF2B5EF4-FFF2-40B4-BE49-F238E27FC236}">
                  <a16:creationId xmlns:a16="http://schemas.microsoft.com/office/drawing/2014/main" id="{C26CE455-22EA-0CF1-1033-1F18CC80DE11}"/>
                </a:ext>
              </a:extLst>
            </p:cNvPr>
            <p:cNvSpPr/>
            <p:nvPr/>
          </p:nvSpPr>
          <p:spPr>
            <a:xfrm>
              <a:off x="7058919" y="1204703"/>
              <a:ext cx="450000" cy="45000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14772"/>
              <a:endParaRPr lang="fr-FR" sz="1633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30" name="Ellipse 29">
              <a:extLst>
                <a:ext uri="{FF2B5EF4-FFF2-40B4-BE49-F238E27FC236}">
                  <a16:creationId xmlns:a16="http://schemas.microsoft.com/office/drawing/2014/main" id="{376725F6-F29A-59D2-F775-7E6D60C38DF3}"/>
                </a:ext>
              </a:extLst>
            </p:cNvPr>
            <p:cNvSpPr/>
            <p:nvPr/>
          </p:nvSpPr>
          <p:spPr>
            <a:xfrm>
              <a:off x="7058919" y="2302041"/>
              <a:ext cx="450000" cy="45000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14772"/>
              <a:endParaRPr lang="fr-FR" sz="1633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31" name="Ellipse 30">
              <a:extLst>
                <a:ext uri="{FF2B5EF4-FFF2-40B4-BE49-F238E27FC236}">
                  <a16:creationId xmlns:a16="http://schemas.microsoft.com/office/drawing/2014/main" id="{FCC62300-8E63-4692-103C-43A8595A04A2}"/>
                </a:ext>
              </a:extLst>
            </p:cNvPr>
            <p:cNvSpPr/>
            <p:nvPr/>
          </p:nvSpPr>
          <p:spPr>
            <a:xfrm>
              <a:off x="7058919" y="3390796"/>
              <a:ext cx="450000" cy="45000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14772"/>
              <a:endParaRPr lang="fr-FR" sz="1633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32" name="Ellipse 31">
              <a:extLst>
                <a:ext uri="{FF2B5EF4-FFF2-40B4-BE49-F238E27FC236}">
                  <a16:creationId xmlns:a16="http://schemas.microsoft.com/office/drawing/2014/main" id="{810A04A6-74C3-FF16-E66E-E8976793E40B}"/>
                </a:ext>
              </a:extLst>
            </p:cNvPr>
            <p:cNvSpPr/>
            <p:nvPr/>
          </p:nvSpPr>
          <p:spPr>
            <a:xfrm>
              <a:off x="7058919" y="4493476"/>
              <a:ext cx="450000" cy="45000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14772"/>
              <a:endParaRPr lang="fr-FR" sz="1633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33" name="Ellipse 32">
              <a:extLst>
                <a:ext uri="{FF2B5EF4-FFF2-40B4-BE49-F238E27FC236}">
                  <a16:creationId xmlns:a16="http://schemas.microsoft.com/office/drawing/2014/main" id="{D2179694-F63F-5397-14CC-580374333D61}"/>
                </a:ext>
              </a:extLst>
            </p:cNvPr>
            <p:cNvSpPr/>
            <p:nvPr/>
          </p:nvSpPr>
          <p:spPr>
            <a:xfrm>
              <a:off x="7058919" y="5582392"/>
              <a:ext cx="450000" cy="45000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14772"/>
              <a:endParaRPr lang="fr-FR" sz="1633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34" name="Ellipse 33">
              <a:extLst>
                <a:ext uri="{FF2B5EF4-FFF2-40B4-BE49-F238E27FC236}">
                  <a16:creationId xmlns:a16="http://schemas.microsoft.com/office/drawing/2014/main" id="{2F4A22BE-C931-2F01-B141-3F38F7A1E30E}"/>
                </a:ext>
              </a:extLst>
            </p:cNvPr>
            <p:cNvSpPr/>
            <p:nvPr/>
          </p:nvSpPr>
          <p:spPr>
            <a:xfrm>
              <a:off x="8523032" y="1205812"/>
              <a:ext cx="450000" cy="45000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14772"/>
              <a:endParaRPr lang="fr-FR" sz="1633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35" name="Ellipse 34">
              <a:extLst>
                <a:ext uri="{FF2B5EF4-FFF2-40B4-BE49-F238E27FC236}">
                  <a16:creationId xmlns:a16="http://schemas.microsoft.com/office/drawing/2014/main" id="{23310A2D-9B91-8C01-EB5A-6E46AC30435F}"/>
                </a:ext>
              </a:extLst>
            </p:cNvPr>
            <p:cNvSpPr/>
            <p:nvPr/>
          </p:nvSpPr>
          <p:spPr>
            <a:xfrm>
              <a:off x="8523032" y="2303150"/>
              <a:ext cx="450000" cy="45000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14772"/>
              <a:endParaRPr lang="fr-FR" sz="1633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36" name="Ellipse 35">
              <a:extLst>
                <a:ext uri="{FF2B5EF4-FFF2-40B4-BE49-F238E27FC236}">
                  <a16:creationId xmlns:a16="http://schemas.microsoft.com/office/drawing/2014/main" id="{4B777644-1BA0-BC54-4E63-08325A398B0A}"/>
                </a:ext>
              </a:extLst>
            </p:cNvPr>
            <p:cNvSpPr/>
            <p:nvPr/>
          </p:nvSpPr>
          <p:spPr>
            <a:xfrm>
              <a:off x="8523032" y="3391905"/>
              <a:ext cx="450000" cy="45000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14772"/>
              <a:endParaRPr lang="fr-FR" sz="1633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37" name="Ellipse 36">
              <a:extLst>
                <a:ext uri="{FF2B5EF4-FFF2-40B4-BE49-F238E27FC236}">
                  <a16:creationId xmlns:a16="http://schemas.microsoft.com/office/drawing/2014/main" id="{7AECB440-32FA-0A53-0B01-EC0AE8AC53A5}"/>
                </a:ext>
              </a:extLst>
            </p:cNvPr>
            <p:cNvSpPr/>
            <p:nvPr/>
          </p:nvSpPr>
          <p:spPr>
            <a:xfrm>
              <a:off x="8523032" y="4494585"/>
              <a:ext cx="450000" cy="45000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14772"/>
              <a:endParaRPr lang="fr-FR" sz="1633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38" name="Ellipse 37">
              <a:extLst>
                <a:ext uri="{FF2B5EF4-FFF2-40B4-BE49-F238E27FC236}">
                  <a16:creationId xmlns:a16="http://schemas.microsoft.com/office/drawing/2014/main" id="{E838F197-C78D-1BD5-9607-078DA0D9014D}"/>
                </a:ext>
              </a:extLst>
            </p:cNvPr>
            <p:cNvSpPr/>
            <p:nvPr/>
          </p:nvSpPr>
          <p:spPr>
            <a:xfrm>
              <a:off x="8523032" y="5583501"/>
              <a:ext cx="450000" cy="45000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14772"/>
              <a:endParaRPr lang="fr-FR" sz="1633">
                <a:solidFill>
                  <a:prstClr val="white"/>
                </a:solidFill>
                <a:latin typeface="Calibri" panose="020F0502020204030204"/>
              </a:endParaRPr>
            </a:p>
          </p:txBody>
        </p:sp>
      </p:grpSp>
      <p:sp>
        <p:nvSpPr>
          <p:cNvPr id="4" name="ZoneTexte 3">
            <a:extLst>
              <a:ext uri="{FF2B5EF4-FFF2-40B4-BE49-F238E27FC236}">
                <a16:creationId xmlns:a16="http://schemas.microsoft.com/office/drawing/2014/main" id="{A3824FBD-33BE-7B22-BB54-E71B1D25E5BC}"/>
              </a:ext>
            </a:extLst>
          </p:cNvPr>
          <p:cNvSpPr txBox="1"/>
          <p:nvPr/>
        </p:nvSpPr>
        <p:spPr>
          <a:xfrm>
            <a:off x="5184969" y="424876"/>
            <a:ext cx="1289505" cy="427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14772"/>
            <a:r>
              <a:rPr lang="fr-FR" sz="2177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RABBIT</a:t>
            </a:r>
            <a:endParaRPr lang="fr-FR" sz="2177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9553AEEB-F7CB-7FB7-0D61-6E8F3235F79D}"/>
              </a:ext>
            </a:extLst>
          </p:cNvPr>
          <p:cNvSpPr txBox="1"/>
          <p:nvPr/>
        </p:nvSpPr>
        <p:spPr>
          <a:xfrm>
            <a:off x="5184969" y="1454038"/>
            <a:ext cx="1289505" cy="427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14772"/>
            <a:r>
              <a:rPr lang="fr-FR" sz="2177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DOG</a:t>
            </a:r>
            <a:endParaRPr lang="fr-FR" sz="2177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466588E3-F8DB-A9D4-9974-498E053A2E9F}"/>
              </a:ext>
            </a:extLst>
          </p:cNvPr>
          <p:cNvSpPr txBox="1"/>
          <p:nvPr/>
        </p:nvSpPr>
        <p:spPr>
          <a:xfrm>
            <a:off x="5184969" y="2422854"/>
            <a:ext cx="1289505" cy="427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14772"/>
            <a:r>
              <a:rPr lang="fr-FR" sz="2177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PIG</a:t>
            </a:r>
            <a:endParaRPr lang="fr-FR" sz="2177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209BB108-F6B8-9DA4-7A49-FF9706464B08}"/>
              </a:ext>
            </a:extLst>
          </p:cNvPr>
          <p:cNvSpPr txBox="1"/>
          <p:nvPr/>
        </p:nvSpPr>
        <p:spPr>
          <a:xfrm>
            <a:off x="5184969" y="3414879"/>
            <a:ext cx="1289505" cy="427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14772"/>
            <a:r>
              <a:rPr lang="fr-FR" sz="2177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SNAIL</a:t>
            </a:r>
            <a:endParaRPr lang="fr-FR" sz="2177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CED40583-AB84-9D99-1D96-3A54D21A55F4}"/>
              </a:ext>
            </a:extLst>
          </p:cNvPr>
          <p:cNvSpPr txBox="1"/>
          <p:nvPr/>
        </p:nvSpPr>
        <p:spPr>
          <a:xfrm>
            <a:off x="5184969" y="4405563"/>
            <a:ext cx="1289505" cy="427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14772"/>
            <a:r>
              <a:rPr lang="fr-FR" sz="2177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SHEEP</a:t>
            </a:r>
            <a:endParaRPr lang="fr-FR" sz="2177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C0699D4-1478-B4BB-57DD-352D1B4FC368}"/>
              </a:ext>
            </a:extLst>
          </p:cNvPr>
          <p:cNvSpPr/>
          <p:nvPr/>
        </p:nvSpPr>
        <p:spPr>
          <a:xfrm>
            <a:off x="301300" y="140356"/>
            <a:ext cx="4479446" cy="5060114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14772"/>
            <a:endParaRPr lang="fr-FR" sz="1919" dirty="0">
              <a:solidFill>
                <a:prstClr val="white"/>
              </a:solidFill>
              <a:latin typeface="Calibri" panose="020F0502020204030204"/>
            </a:endParaRPr>
          </a:p>
        </p:txBody>
      </p:sp>
      <p:grpSp>
        <p:nvGrpSpPr>
          <p:cNvPr id="45" name="Groupe 44">
            <a:extLst>
              <a:ext uri="{FF2B5EF4-FFF2-40B4-BE49-F238E27FC236}">
                <a16:creationId xmlns:a16="http://schemas.microsoft.com/office/drawing/2014/main" id="{95F79E03-00A2-8C80-AF69-8C905B9E745F}"/>
              </a:ext>
            </a:extLst>
          </p:cNvPr>
          <p:cNvGrpSpPr/>
          <p:nvPr/>
        </p:nvGrpSpPr>
        <p:grpSpPr>
          <a:xfrm>
            <a:off x="1672799" y="431364"/>
            <a:ext cx="1736449" cy="4380598"/>
            <a:chOff x="7058919" y="1204703"/>
            <a:chExt cx="1914113" cy="4828798"/>
          </a:xfrm>
        </p:grpSpPr>
        <p:sp>
          <p:nvSpPr>
            <p:cNvPr id="46" name="Ellipse 45">
              <a:extLst>
                <a:ext uri="{FF2B5EF4-FFF2-40B4-BE49-F238E27FC236}">
                  <a16:creationId xmlns:a16="http://schemas.microsoft.com/office/drawing/2014/main" id="{9DECD6BD-984F-3BAF-E39A-A414717CFDEE}"/>
                </a:ext>
              </a:extLst>
            </p:cNvPr>
            <p:cNvSpPr/>
            <p:nvPr/>
          </p:nvSpPr>
          <p:spPr>
            <a:xfrm>
              <a:off x="7058919" y="1204703"/>
              <a:ext cx="450000" cy="45000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14772"/>
              <a:endParaRPr lang="fr-FR" sz="1633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47" name="Ellipse 46">
              <a:extLst>
                <a:ext uri="{FF2B5EF4-FFF2-40B4-BE49-F238E27FC236}">
                  <a16:creationId xmlns:a16="http://schemas.microsoft.com/office/drawing/2014/main" id="{4A9C40DD-7658-1603-99E7-D68E3744E1DB}"/>
                </a:ext>
              </a:extLst>
            </p:cNvPr>
            <p:cNvSpPr/>
            <p:nvPr/>
          </p:nvSpPr>
          <p:spPr>
            <a:xfrm>
              <a:off x="7058919" y="2302041"/>
              <a:ext cx="450000" cy="45000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14772"/>
              <a:endParaRPr lang="fr-FR" sz="1633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48" name="Ellipse 47">
              <a:extLst>
                <a:ext uri="{FF2B5EF4-FFF2-40B4-BE49-F238E27FC236}">
                  <a16:creationId xmlns:a16="http://schemas.microsoft.com/office/drawing/2014/main" id="{2B04525E-72BA-58F6-7312-F5C11A7DE2F9}"/>
                </a:ext>
              </a:extLst>
            </p:cNvPr>
            <p:cNvSpPr/>
            <p:nvPr/>
          </p:nvSpPr>
          <p:spPr>
            <a:xfrm>
              <a:off x="7058919" y="3390796"/>
              <a:ext cx="450000" cy="45000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14772"/>
              <a:endParaRPr lang="fr-FR" sz="1633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49" name="Ellipse 48">
              <a:extLst>
                <a:ext uri="{FF2B5EF4-FFF2-40B4-BE49-F238E27FC236}">
                  <a16:creationId xmlns:a16="http://schemas.microsoft.com/office/drawing/2014/main" id="{806D3043-CBC7-9A1F-4977-F3CCBAB00AD0}"/>
                </a:ext>
              </a:extLst>
            </p:cNvPr>
            <p:cNvSpPr/>
            <p:nvPr/>
          </p:nvSpPr>
          <p:spPr>
            <a:xfrm>
              <a:off x="7058919" y="4493476"/>
              <a:ext cx="450000" cy="45000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14772"/>
              <a:endParaRPr lang="fr-FR" sz="1633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50" name="Ellipse 49">
              <a:extLst>
                <a:ext uri="{FF2B5EF4-FFF2-40B4-BE49-F238E27FC236}">
                  <a16:creationId xmlns:a16="http://schemas.microsoft.com/office/drawing/2014/main" id="{600179F9-C891-2EEF-66CE-4262F7C0AC17}"/>
                </a:ext>
              </a:extLst>
            </p:cNvPr>
            <p:cNvSpPr/>
            <p:nvPr/>
          </p:nvSpPr>
          <p:spPr>
            <a:xfrm>
              <a:off x="7058919" y="5582392"/>
              <a:ext cx="450000" cy="45000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14772"/>
              <a:endParaRPr lang="fr-FR" sz="1633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51" name="Ellipse 50">
              <a:extLst>
                <a:ext uri="{FF2B5EF4-FFF2-40B4-BE49-F238E27FC236}">
                  <a16:creationId xmlns:a16="http://schemas.microsoft.com/office/drawing/2014/main" id="{9B6FACFB-B106-B6AF-CBFF-B72F2EC87278}"/>
                </a:ext>
              </a:extLst>
            </p:cNvPr>
            <p:cNvSpPr/>
            <p:nvPr/>
          </p:nvSpPr>
          <p:spPr>
            <a:xfrm>
              <a:off x="8523032" y="1205812"/>
              <a:ext cx="450000" cy="45000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14772"/>
              <a:endParaRPr lang="fr-FR" sz="1633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52" name="Ellipse 51">
              <a:extLst>
                <a:ext uri="{FF2B5EF4-FFF2-40B4-BE49-F238E27FC236}">
                  <a16:creationId xmlns:a16="http://schemas.microsoft.com/office/drawing/2014/main" id="{6B02C01F-03E7-CD78-6385-E90D9A6383F3}"/>
                </a:ext>
              </a:extLst>
            </p:cNvPr>
            <p:cNvSpPr/>
            <p:nvPr/>
          </p:nvSpPr>
          <p:spPr>
            <a:xfrm>
              <a:off x="8523032" y="2303150"/>
              <a:ext cx="450000" cy="45000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14772"/>
              <a:endParaRPr lang="fr-FR" sz="1633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53" name="Ellipse 52">
              <a:extLst>
                <a:ext uri="{FF2B5EF4-FFF2-40B4-BE49-F238E27FC236}">
                  <a16:creationId xmlns:a16="http://schemas.microsoft.com/office/drawing/2014/main" id="{42EF1898-3CD8-6077-0D12-41BB506B75BC}"/>
                </a:ext>
              </a:extLst>
            </p:cNvPr>
            <p:cNvSpPr/>
            <p:nvPr/>
          </p:nvSpPr>
          <p:spPr>
            <a:xfrm>
              <a:off x="8523032" y="3391905"/>
              <a:ext cx="450000" cy="45000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14772"/>
              <a:endParaRPr lang="fr-FR" sz="1633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54" name="Ellipse 53">
              <a:extLst>
                <a:ext uri="{FF2B5EF4-FFF2-40B4-BE49-F238E27FC236}">
                  <a16:creationId xmlns:a16="http://schemas.microsoft.com/office/drawing/2014/main" id="{9EDDFBBF-0DA9-29AF-2F8A-795A877CF9AE}"/>
                </a:ext>
              </a:extLst>
            </p:cNvPr>
            <p:cNvSpPr/>
            <p:nvPr/>
          </p:nvSpPr>
          <p:spPr>
            <a:xfrm>
              <a:off x="8523032" y="4494585"/>
              <a:ext cx="450000" cy="45000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14772"/>
              <a:endParaRPr lang="fr-FR" sz="1633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55" name="Ellipse 54">
              <a:extLst>
                <a:ext uri="{FF2B5EF4-FFF2-40B4-BE49-F238E27FC236}">
                  <a16:creationId xmlns:a16="http://schemas.microsoft.com/office/drawing/2014/main" id="{86D9F77E-7042-3B87-9551-23698B77153E}"/>
                </a:ext>
              </a:extLst>
            </p:cNvPr>
            <p:cNvSpPr/>
            <p:nvPr/>
          </p:nvSpPr>
          <p:spPr>
            <a:xfrm>
              <a:off x="8523032" y="5583501"/>
              <a:ext cx="450000" cy="45000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14772"/>
              <a:endParaRPr lang="fr-FR" sz="1633">
                <a:solidFill>
                  <a:prstClr val="white"/>
                </a:solidFill>
                <a:latin typeface="Calibri" panose="020F0502020204030204"/>
              </a:endParaRPr>
            </a:p>
          </p:txBody>
        </p:sp>
      </p:grpSp>
      <p:grpSp>
        <p:nvGrpSpPr>
          <p:cNvPr id="56" name="Groupe 55">
            <a:extLst>
              <a:ext uri="{FF2B5EF4-FFF2-40B4-BE49-F238E27FC236}">
                <a16:creationId xmlns:a16="http://schemas.microsoft.com/office/drawing/2014/main" id="{24041ACA-A6F7-E9A4-C097-1C313A6B3DB1}"/>
              </a:ext>
            </a:extLst>
          </p:cNvPr>
          <p:cNvGrpSpPr/>
          <p:nvPr/>
        </p:nvGrpSpPr>
        <p:grpSpPr>
          <a:xfrm>
            <a:off x="340013" y="385117"/>
            <a:ext cx="4440734" cy="483209"/>
            <a:chOff x="5590033" y="1133404"/>
            <a:chExt cx="4895087" cy="532649"/>
          </a:xfrm>
        </p:grpSpPr>
        <p:sp>
          <p:nvSpPr>
            <p:cNvPr id="57" name="ZoneTexte 56">
              <a:extLst>
                <a:ext uri="{FF2B5EF4-FFF2-40B4-BE49-F238E27FC236}">
                  <a16:creationId xmlns:a16="http://schemas.microsoft.com/office/drawing/2014/main" id="{A344835C-2E2D-DAE1-471C-F1DA060A32E0}"/>
                </a:ext>
              </a:extLst>
            </p:cNvPr>
            <p:cNvSpPr txBox="1"/>
            <p:nvPr/>
          </p:nvSpPr>
          <p:spPr>
            <a:xfrm>
              <a:off x="8991600" y="1133404"/>
              <a:ext cx="1493520" cy="532649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 defTabSz="414772"/>
              <a:r>
                <a:rPr lang="fr-FR" sz="254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1,5</a:t>
              </a:r>
              <a:endParaRPr lang="fr-FR" sz="254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8" name="ZoneTexte 57">
              <a:extLst>
                <a:ext uri="{FF2B5EF4-FFF2-40B4-BE49-F238E27FC236}">
                  <a16:creationId xmlns:a16="http://schemas.microsoft.com/office/drawing/2014/main" id="{C5736845-978B-6328-8F7D-82FDE52AE0DC}"/>
                </a:ext>
              </a:extLst>
            </p:cNvPr>
            <p:cNvSpPr txBox="1"/>
            <p:nvPr/>
          </p:nvSpPr>
          <p:spPr>
            <a:xfrm>
              <a:off x="5590033" y="1133404"/>
              <a:ext cx="1421441" cy="532649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 defTabSz="414772"/>
              <a:r>
                <a:rPr lang="fr-FR" sz="254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 X 2</a:t>
              </a:r>
              <a:endParaRPr lang="fr-FR" sz="254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9" name="Groupe 58">
            <a:extLst>
              <a:ext uri="{FF2B5EF4-FFF2-40B4-BE49-F238E27FC236}">
                <a16:creationId xmlns:a16="http://schemas.microsoft.com/office/drawing/2014/main" id="{7000C974-6C3B-BD62-2218-A39C9FC7C514}"/>
              </a:ext>
            </a:extLst>
          </p:cNvPr>
          <p:cNvGrpSpPr/>
          <p:nvPr/>
        </p:nvGrpSpPr>
        <p:grpSpPr>
          <a:xfrm>
            <a:off x="340013" y="1377142"/>
            <a:ext cx="4440734" cy="483209"/>
            <a:chOff x="5742433" y="1285804"/>
            <a:chExt cx="4895087" cy="532649"/>
          </a:xfrm>
        </p:grpSpPr>
        <p:sp>
          <p:nvSpPr>
            <p:cNvPr id="60" name="ZoneTexte 59">
              <a:extLst>
                <a:ext uri="{FF2B5EF4-FFF2-40B4-BE49-F238E27FC236}">
                  <a16:creationId xmlns:a16="http://schemas.microsoft.com/office/drawing/2014/main" id="{78EE945E-0181-8BB9-1D18-D365AE52929F}"/>
                </a:ext>
              </a:extLst>
            </p:cNvPr>
            <p:cNvSpPr txBox="1"/>
            <p:nvPr/>
          </p:nvSpPr>
          <p:spPr>
            <a:xfrm>
              <a:off x="9144000" y="1285804"/>
              <a:ext cx="1493520" cy="532649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 defTabSz="414772"/>
              <a:r>
                <a:rPr lang="fr-FR" sz="254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fr-FR" sz="254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1" name="ZoneTexte 60">
              <a:extLst>
                <a:ext uri="{FF2B5EF4-FFF2-40B4-BE49-F238E27FC236}">
                  <a16:creationId xmlns:a16="http://schemas.microsoft.com/office/drawing/2014/main" id="{C9E54FB5-E751-5B0E-4A8E-B6BE1F7FEE41}"/>
                </a:ext>
              </a:extLst>
            </p:cNvPr>
            <p:cNvSpPr txBox="1"/>
            <p:nvPr/>
          </p:nvSpPr>
          <p:spPr>
            <a:xfrm>
              <a:off x="5742433" y="1285804"/>
              <a:ext cx="1421441" cy="532649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 defTabSz="414772"/>
              <a:r>
                <a:rPr lang="fr-FR" sz="254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 + 2</a:t>
              </a:r>
              <a:endParaRPr lang="fr-FR" sz="254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2" name="Groupe 61">
            <a:extLst>
              <a:ext uri="{FF2B5EF4-FFF2-40B4-BE49-F238E27FC236}">
                <a16:creationId xmlns:a16="http://schemas.microsoft.com/office/drawing/2014/main" id="{2A1F473D-2F95-B39F-FC79-5D62D952D8B6}"/>
              </a:ext>
            </a:extLst>
          </p:cNvPr>
          <p:cNvGrpSpPr/>
          <p:nvPr/>
        </p:nvGrpSpPr>
        <p:grpSpPr>
          <a:xfrm>
            <a:off x="340013" y="2411597"/>
            <a:ext cx="4440734" cy="483209"/>
            <a:chOff x="5742433" y="1285804"/>
            <a:chExt cx="4895087" cy="532649"/>
          </a:xfrm>
        </p:grpSpPr>
        <p:sp>
          <p:nvSpPr>
            <p:cNvPr id="63" name="ZoneTexte 62">
              <a:extLst>
                <a:ext uri="{FF2B5EF4-FFF2-40B4-BE49-F238E27FC236}">
                  <a16:creationId xmlns:a16="http://schemas.microsoft.com/office/drawing/2014/main" id="{55CB18DC-0FE8-2E21-44D1-1332558DC787}"/>
                </a:ext>
              </a:extLst>
            </p:cNvPr>
            <p:cNvSpPr txBox="1"/>
            <p:nvPr/>
          </p:nvSpPr>
          <p:spPr>
            <a:xfrm>
              <a:off x="9144000" y="1285804"/>
              <a:ext cx="1493520" cy="532649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 defTabSz="414772"/>
              <a:r>
                <a:rPr lang="fr-FR" sz="254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</a:t>
              </a:r>
              <a:endParaRPr lang="fr-FR" sz="254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4" name="ZoneTexte 63">
              <a:extLst>
                <a:ext uri="{FF2B5EF4-FFF2-40B4-BE49-F238E27FC236}">
                  <a16:creationId xmlns:a16="http://schemas.microsoft.com/office/drawing/2014/main" id="{30A0B77D-9736-4AD6-AD2F-2B1180BAECE1}"/>
                </a:ext>
              </a:extLst>
            </p:cNvPr>
            <p:cNvSpPr txBox="1"/>
            <p:nvPr/>
          </p:nvSpPr>
          <p:spPr>
            <a:xfrm>
              <a:off x="5742433" y="1285804"/>
              <a:ext cx="1421441" cy="532649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 defTabSz="414772"/>
              <a:r>
                <a:rPr lang="fr-FR" sz="254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 : 2</a:t>
              </a:r>
              <a:endParaRPr lang="fr-FR" sz="254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5" name="Groupe 64">
            <a:extLst>
              <a:ext uri="{FF2B5EF4-FFF2-40B4-BE49-F238E27FC236}">
                <a16:creationId xmlns:a16="http://schemas.microsoft.com/office/drawing/2014/main" id="{1A5799B4-0B68-2C19-BD84-7718F82F9DFF}"/>
              </a:ext>
            </a:extLst>
          </p:cNvPr>
          <p:cNvGrpSpPr/>
          <p:nvPr/>
        </p:nvGrpSpPr>
        <p:grpSpPr>
          <a:xfrm>
            <a:off x="340013" y="3403622"/>
            <a:ext cx="4440734" cy="483209"/>
            <a:chOff x="5742433" y="1285804"/>
            <a:chExt cx="4895087" cy="532649"/>
          </a:xfrm>
        </p:grpSpPr>
        <p:sp>
          <p:nvSpPr>
            <p:cNvPr id="66" name="ZoneTexte 65">
              <a:extLst>
                <a:ext uri="{FF2B5EF4-FFF2-40B4-BE49-F238E27FC236}">
                  <a16:creationId xmlns:a16="http://schemas.microsoft.com/office/drawing/2014/main" id="{E88A2CB1-37B0-F7D9-2DF7-9A2D65893EA7}"/>
                </a:ext>
              </a:extLst>
            </p:cNvPr>
            <p:cNvSpPr txBox="1"/>
            <p:nvPr/>
          </p:nvSpPr>
          <p:spPr>
            <a:xfrm>
              <a:off x="9144000" y="1285804"/>
              <a:ext cx="1493520" cy="532649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 defTabSz="414772"/>
              <a:r>
                <a:rPr lang="fr-FR" sz="254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  <a:endParaRPr lang="fr-FR" sz="254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7" name="ZoneTexte 66">
              <a:extLst>
                <a:ext uri="{FF2B5EF4-FFF2-40B4-BE49-F238E27FC236}">
                  <a16:creationId xmlns:a16="http://schemas.microsoft.com/office/drawing/2014/main" id="{54F7ED4E-C096-1212-2EF9-88CD689ADF17}"/>
                </a:ext>
              </a:extLst>
            </p:cNvPr>
            <p:cNvSpPr txBox="1"/>
            <p:nvPr/>
          </p:nvSpPr>
          <p:spPr>
            <a:xfrm>
              <a:off x="5742433" y="1285804"/>
              <a:ext cx="1421441" cy="532649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 defTabSz="414772"/>
              <a:r>
                <a:rPr lang="fr-FR" sz="254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 – 2 </a:t>
              </a:r>
              <a:endParaRPr lang="fr-FR" sz="254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8" name="Groupe 67">
            <a:extLst>
              <a:ext uri="{FF2B5EF4-FFF2-40B4-BE49-F238E27FC236}">
                <a16:creationId xmlns:a16="http://schemas.microsoft.com/office/drawing/2014/main" id="{E2C4C95B-44C1-84DE-BA34-51C1E85C8A3E}"/>
              </a:ext>
            </a:extLst>
          </p:cNvPr>
          <p:cNvGrpSpPr/>
          <p:nvPr/>
        </p:nvGrpSpPr>
        <p:grpSpPr>
          <a:xfrm>
            <a:off x="340013" y="4366654"/>
            <a:ext cx="4440734" cy="483209"/>
            <a:chOff x="5742433" y="1285804"/>
            <a:chExt cx="4895087" cy="532649"/>
          </a:xfrm>
        </p:grpSpPr>
        <p:sp>
          <p:nvSpPr>
            <p:cNvPr id="69" name="ZoneTexte 68">
              <a:extLst>
                <a:ext uri="{FF2B5EF4-FFF2-40B4-BE49-F238E27FC236}">
                  <a16:creationId xmlns:a16="http://schemas.microsoft.com/office/drawing/2014/main" id="{438C6769-DBBB-0A19-3362-E2BC468B81F1}"/>
                </a:ext>
              </a:extLst>
            </p:cNvPr>
            <p:cNvSpPr txBox="1"/>
            <p:nvPr/>
          </p:nvSpPr>
          <p:spPr>
            <a:xfrm>
              <a:off x="9144000" y="1285804"/>
              <a:ext cx="1493520" cy="532649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 defTabSz="414772"/>
              <a:r>
                <a:rPr lang="fr-FR" sz="254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9</a:t>
              </a:r>
              <a:endParaRPr lang="fr-FR" sz="254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0" name="ZoneTexte 69">
              <a:extLst>
                <a:ext uri="{FF2B5EF4-FFF2-40B4-BE49-F238E27FC236}">
                  <a16:creationId xmlns:a16="http://schemas.microsoft.com/office/drawing/2014/main" id="{AD83FD3A-3B17-AADA-753B-EF990D8FD75F}"/>
                </a:ext>
              </a:extLst>
            </p:cNvPr>
            <p:cNvSpPr txBox="1"/>
            <p:nvPr/>
          </p:nvSpPr>
          <p:spPr>
            <a:xfrm>
              <a:off x="5742433" y="1285804"/>
              <a:ext cx="1421441" cy="532649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 defTabSz="414772"/>
              <a:r>
                <a:rPr lang="fr-FR" sz="254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3²</a:t>
              </a:r>
              <a:endParaRPr lang="fr-FR" sz="254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71" name="Groupe 70">
            <a:extLst>
              <a:ext uri="{FF2B5EF4-FFF2-40B4-BE49-F238E27FC236}">
                <a16:creationId xmlns:a16="http://schemas.microsoft.com/office/drawing/2014/main" id="{1DBAE571-95A3-808A-351D-57B344A60EE5}"/>
              </a:ext>
            </a:extLst>
          </p:cNvPr>
          <p:cNvGrpSpPr/>
          <p:nvPr/>
        </p:nvGrpSpPr>
        <p:grpSpPr>
          <a:xfrm>
            <a:off x="301300" y="5450009"/>
            <a:ext cx="2465539" cy="1013651"/>
            <a:chOff x="6657340" y="6218157"/>
            <a:chExt cx="2717800" cy="1117363"/>
          </a:xfrm>
        </p:grpSpPr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04AC63D8-78FC-CFF2-B4F9-8135A172D39D}"/>
                </a:ext>
              </a:extLst>
            </p:cNvPr>
            <p:cNvSpPr/>
            <p:nvPr/>
          </p:nvSpPr>
          <p:spPr>
            <a:xfrm>
              <a:off x="6657340" y="6218157"/>
              <a:ext cx="2717800" cy="1117363"/>
            </a:xfrm>
            <a:prstGeom prst="rect">
              <a:avLst/>
            </a:prstGeom>
            <a:noFill/>
            <a:ln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14772"/>
              <a:endParaRPr lang="fr-FR" sz="1633">
                <a:solidFill>
                  <a:prstClr val="black">
                    <a:lumMod val="50000"/>
                    <a:lumOff val="50000"/>
                  </a:prstClr>
                </a:solidFill>
                <a:latin typeface="Calibri" panose="020F0502020204030204"/>
              </a:endParaRPr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C184A666-35D5-473A-6F6D-AA0C3811F6DF}"/>
                </a:ext>
              </a:extLst>
            </p:cNvPr>
            <p:cNvSpPr/>
            <p:nvPr/>
          </p:nvSpPr>
          <p:spPr>
            <a:xfrm>
              <a:off x="6949440" y="6470903"/>
              <a:ext cx="2133600" cy="579120"/>
            </a:xfrm>
            <a:prstGeom prst="rect">
              <a:avLst/>
            </a:prstGeom>
            <a:noFill/>
            <a:ln>
              <a:noFill/>
            </a:ln>
            <a:scene3d>
              <a:camera prst="orthographicFront">
                <a:rot lat="0" lon="10800000" rev="0"/>
              </a:camera>
              <a:lightRig rig="threePt" dir="t"/>
            </a:scene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14772"/>
              <a:r>
                <a:rPr lang="fr-FR" sz="1633" dirty="0">
                  <a:solidFill>
                    <a:prstClr val="black">
                      <a:lumMod val="50000"/>
                      <a:lumOff val="50000"/>
                    </a:prst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A=3</a:t>
              </a:r>
            </a:p>
          </p:txBody>
        </p:sp>
      </p:grpSp>
      <p:grpSp>
        <p:nvGrpSpPr>
          <p:cNvPr id="74" name="Groupe 73">
            <a:extLst>
              <a:ext uri="{FF2B5EF4-FFF2-40B4-BE49-F238E27FC236}">
                <a16:creationId xmlns:a16="http://schemas.microsoft.com/office/drawing/2014/main" id="{2FADCEFD-F0E5-5B51-CFB7-4CEB93D3C168}"/>
              </a:ext>
            </a:extLst>
          </p:cNvPr>
          <p:cNvGrpSpPr/>
          <p:nvPr/>
        </p:nvGrpSpPr>
        <p:grpSpPr>
          <a:xfrm>
            <a:off x="3720231" y="5450009"/>
            <a:ext cx="2465539" cy="1013651"/>
            <a:chOff x="6657340" y="6218157"/>
            <a:chExt cx="2717800" cy="1117363"/>
          </a:xfrm>
        </p:grpSpPr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1D82D5A8-6BFD-34B0-69D7-F3E5129CA124}"/>
                </a:ext>
              </a:extLst>
            </p:cNvPr>
            <p:cNvSpPr/>
            <p:nvPr/>
          </p:nvSpPr>
          <p:spPr>
            <a:xfrm>
              <a:off x="6657340" y="6218157"/>
              <a:ext cx="2717800" cy="1117363"/>
            </a:xfrm>
            <a:prstGeom prst="rect">
              <a:avLst/>
            </a:prstGeom>
            <a:noFill/>
            <a:ln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14772"/>
              <a:endParaRPr lang="fr-FR" sz="1633">
                <a:solidFill>
                  <a:prstClr val="black">
                    <a:lumMod val="50000"/>
                    <a:lumOff val="50000"/>
                  </a:prstClr>
                </a:solidFill>
                <a:latin typeface="Calibri" panose="020F0502020204030204"/>
              </a:endParaRPr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2E9C0CDE-A85F-40EF-4337-D17FF40FBA53}"/>
                </a:ext>
              </a:extLst>
            </p:cNvPr>
            <p:cNvSpPr/>
            <p:nvPr/>
          </p:nvSpPr>
          <p:spPr>
            <a:xfrm>
              <a:off x="6949440" y="6470903"/>
              <a:ext cx="2133600" cy="579120"/>
            </a:xfrm>
            <a:prstGeom prst="rect">
              <a:avLst/>
            </a:prstGeom>
            <a:noFill/>
            <a:ln>
              <a:noFill/>
            </a:ln>
            <a:scene3d>
              <a:camera prst="orthographicFront">
                <a:rot lat="0" lon="10800000" rev="0"/>
              </a:camera>
              <a:lightRig rig="threePt" dir="t"/>
            </a:scene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14772"/>
              <a:r>
                <a:rPr lang="fr-FR" sz="1633" dirty="0">
                  <a:solidFill>
                    <a:prstClr val="black">
                      <a:lumMod val="50000"/>
                      <a:lumOff val="50000"/>
                    </a:prst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1964</a:t>
              </a:r>
            </a:p>
          </p:txBody>
        </p:sp>
      </p:grpSp>
      <p:sp>
        <p:nvSpPr>
          <p:cNvPr id="78" name="Rectangle 77">
            <a:extLst>
              <a:ext uri="{FF2B5EF4-FFF2-40B4-BE49-F238E27FC236}">
                <a16:creationId xmlns:a16="http://schemas.microsoft.com/office/drawing/2014/main" id="{9B78856F-DAFF-0A2F-3D83-B3F13A88970B}"/>
              </a:ext>
            </a:extLst>
          </p:cNvPr>
          <p:cNvSpPr/>
          <p:nvPr/>
        </p:nvSpPr>
        <p:spPr>
          <a:xfrm>
            <a:off x="7139163" y="5450009"/>
            <a:ext cx="2465539" cy="1013651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14772"/>
            <a:endParaRPr lang="fr-FR" sz="1633">
              <a:solidFill>
                <a:prstClr val="black">
                  <a:lumMod val="50000"/>
                  <a:lumOff val="50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F6F10E9D-2F16-7888-6D1F-852B4627F4D5}"/>
              </a:ext>
            </a:extLst>
          </p:cNvPr>
          <p:cNvSpPr txBox="1"/>
          <p:nvPr/>
        </p:nvSpPr>
        <p:spPr>
          <a:xfrm>
            <a:off x="8050088" y="4991236"/>
            <a:ext cx="1539234" cy="217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14772"/>
            <a:r>
              <a:rPr lang="fr-FR" sz="816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Images de </a:t>
            </a:r>
            <a:r>
              <a:rPr lang="fr-FR" sz="816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brgfx</a:t>
            </a:r>
            <a:r>
              <a:rPr lang="fr-FR" sz="816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sur </a:t>
            </a:r>
            <a:r>
              <a:rPr lang="fr-FR" sz="816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Freepik</a:t>
            </a:r>
            <a:endParaRPr lang="fr-FR" sz="816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1E5C04C9-DB9D-94E6-EBDE-52EA2FB41E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9325" y="2218197"/>
            <a:ext cx="618728" cy="695200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79EE5D34-6248-18A5-334F-EF4DD53EA9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5475" y="1207748"/>
            <a:ext cx="806431" cy="695199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50D4625A-C876-2BAC-745C-500A70B57B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4569" y="305740"/>
            <a:ext cx="834239" cy="695199"/>
          </a:xfrm>
          <a:prstGeom prst="rect">
            <a:avLst/>
          </a:prstGeom>
        </p:spPr>
      </p:pic>
      <p:pic>
        <p:nvPicPr>
          <p:cNvPr id="42" name="Image 41">
            <a:extLst>
              <a:ext uri="{FF2B5EF4-FFF2-40B4-BE49-F238E27FC236}">
                <a16:creationId xmlns:a16="http://schemas.microsoft.com/office/drawing/2014/main" id="{BA19F3C2-1B60-FFBD-4B20-509434CA2AE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8417" y="4190061"/>
            <a:ext cx="431023" cy="695199"/>
          </a:xfrm>
          <a:prstGeom prst="rect">
            <a:avLst/>
          </a:prstGeom>
        </p:spPr>
      </p:pic>
      <p:pic>
        <p:nvPicPr>
          <p:cNvPr id="80" name="Image 79">
            <a:extLst>
              <a:ext uri="{FF2B5EF4-FFF2-40B4-BE49-F238E27FC236}">
                <a16:creationId xmlns:a16="http://schemas.microsoft.com/office/drawing/2014/main" id="{E78E46AC-A840-F1C1-89D7-1F0B63750C3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9325" y="3249406"/>
            <a:ext cx="549208" cy="695200"/>
          </a:xfrm>
          <a:prstGeom prst="rect">
            <a:avLst/>
          </a:prstGeom>
        </p:spPr>
      </p:pic>
      <p:sp>
        <p:nvSpPr>
          <p:cNvPr id="81" name="ZoneTexte 80">
            <a:extLst>
              <a:ext uri="{FF2B5EF4-FFF2-40B4-BE49-F238E27FC236}">
                <a16:creationId xmlns:a16="http://schemas.microsoft.com/office/drawing/2014/main" id="{D30B5B26-A67A-0050-B83D-8352C526FD10}"/>
              </a:ext>
            </a:extLst>
          </p:cNvPr>
          <p:cNvSpPr txBox="1"/>
          <p:nvPr/>
        </p:nvSpPr>
        <p:spPr>
          <a:xfrm>
            <a:off x="3934155" y="6586419"/>
            <a:ext cx="2592272" cy="217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14772"/>
            <a:r>
              <a:rPr lang="fr-FR" sz="816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Exemples</a:t>
            </a:r>
            <a:endParaRPr lang="fr-FR" sz="816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3" name="Image 82">
            <a:extLst>
              <a:ext uri="{FF2B5EF4-FFF2-40B4-BE49-F238E27FC236}">
                <a16:creationId xmlns:a16="http://schemas.microsoft.com/office/drawing/2014/main" id="{D9711DC9-1739-0186-C2EA-7A6CEB3AE3F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001164" y="5624243"/>
            <a:ext cx="706810" cy="709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37743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</TotalTime>
  <Words>192</Words>
  <Application>Microsoft Office PowerPoint</Application>
  <PresentationFormat>Format A4 (210 x 297 mm)</PresentationFormat>
  <Paragraphs>44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Patrice Nadam</dc:creator>
  <cp:lastModifiedBy>Patrice Nadam</cp:lastModifiedBy>
  <cp:revision>1</cp:revision>
  <dcterms:created xsi:type="dcterms:W3CDTF">2023-10-26T13:47:56Z</dcterms:created>
  <dcterms:modified xsi:type="dcterms:W3CDTF">2023-10-26T13:50:28Z</dcterms:modified>
</cp:coreProperties>
</file>